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58" r:id="rId8"/>
    <p:sldId id="263" r:id="rId9"/>
    <p:sldId id="264" r:id="rId10"/>
    <p:sldId id="265" r:id="rId11"/>
    <p:sldId id="260" r:id="rId12"/>
    <p:sldId id="261" r:id="rId13"/>
    <p:sldId id="262"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7" d="100"/>
          <a:sy n="67" d="100"/>
        </p:scale>
        <p:origin x="85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4T22:50:34.553"/>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1107 1936,'0'954,"0"-931,-1-1,-1 0,-1 1,-1-1,0-1,-2 1,-17 41,21-59,-1-1,0 1,0-1,0 1,-1-1,1 0,-1 0,1-1,-1 1,0-1,0 0,0 0,-1 0,1 0,0-1,-1 1,1-1,-1 0,-7 0,-10 1,0-1,-41-4,32 1,0 1,-1 1,-1-1,1-2,0-1,0-1,1-2,-50-17,71 20,0 0,-1-1,1 0,0 0,-18-14,24 16,1 0,0-1,0 1,0-1,0 0,1 0,-1 0,1 0,0-1,1 1,-1 0,1-1,-1 0,1 1,0-6,-4-47,2 1,7-89,0 36,-3-426,-2 519,-1 1,0 0,-5-16,4 19,0-1,1 0,0 0,1-23,2 29,0 1,1-1,0 0,0 1,1 0,-1 0,1 0,1 0,-1 0,1 0,0 1,1 0,-1-1,1 2,0-1,0 1,0-1,1 1,0 1,-1-1,11-4,7-2,1 0,0 1,0 2,36-8,-51 13,1 1,-1-1,1 1,0 1,-1 0,1 0,0 1,-1 0,1 1,-1 0,12 4,-15-3,0 0,0 0,0 1,0 0,-1 0,1 0,-1 0,0 1,-1 0,1 0,-1 1,0-1,0 1,-1 0,0 0,5 12,-2 0,0 0,-1 1,-2 0,0 0,-1 0,0 0,-2 0,0 0,-1 0,-5 26,-5 9,-2-1,-25 70,25-88,-47 124,49-135,0 0,-2-1,-1 0,-19 24,32-46,0 0,0 1,0-1,0 0,-1 0,1 0,0 0,0 0,-1 0,1 0,-1 0,1 0,-1-1,1 1,-1-1,1 1,-1-1,1 1,-1-1,0 0,1 0,-1 0,-2 0,1-1,1 0,-1 0,1 0,0 0,-1 0,1 0,0-1,0 1,0-1,0 0,0 0,0 0,-2-2,-5-8,1 0,1-1,0 1,-7-19,-30-84,6-1,-23-123,-57-174,111 394,-55-131,51 128,-1 1,-1 0,0 1,-26-29,38 47,0 1,0 0,0-1,-1 1,1 0,0 0,-1 0,1 0,0 0,-1 1,1-1,-1 0,1 1,-4-2,4 2,1 0,-1 0,1 1,-1-1,1 0,-1 0,1 0,-1 0,1 1,-1-1,1 0,-1 1,1-1,0 0,-1 1,1-1,-1 1,1-1,0 0,-1 1,1-1,0 1,0-1,-1 1,1-1,0 1,0-1,-1 2,0 3,1 0,-1 1,1-1,-1 1,2-1,-1 1,2 8,17 71,35 101,4 8,-52-167,1 0,1-1,1 0,1-1,15 26,-19-47,-7-18,-8-20,-83-263,71 230,4-1,3-1,2 0,4 0,1-108,6 119,3-67,0 111,-1 0,2-1,0 1,1 1,0-1,10-19,-6 16,-1 0,0 0,-1-1,-1 1,0-1,-1-1,-2 1,1-1,-2-36,-2 46,0 0,0 0,-1 0,0 0,0 0,-1 0,-1 1,1-1,-1 1,-1 0,1 0,-1 0,-1 1,1 0,-2 0,1 0,0 1,-1 0,0 0,-1 0,-14-7,-1 1,16 10,0-1,0-1,0 0,1 0,-12-9,17 12,-1-1,1 1,0 0,0-1,0 1,0-1,0 0,1 1,-1-1,0 0,1 1,-1-1,1 0,0 0,-1 1,1-1,0 0,0 0,0 0,0 1,1-1,-1 0,0 0,1 1,-1-1,1 0,0 0,-1 1,1-1,1-1,4-6,-1 0,1 1,1 0,-1 0,2 1,-1-1,1 2,13-11,78-42,-28 18,-41 23,0 1,2 2,0 1,1 1,0 2,0 1,1 2,42-5,29 3,146 5,-234 5,17 0,-1 2,1 1,-1 2,0 1,-1 2,0 1,36 15,41 24,-51-21,62 20,-107-44,0 0,0-1,0 0,1-1,-1-1,0 0,1-1,-1 0,0-1,0 0,0-1,13-5,18-8,-1-2,45-26,-32 15,29-12,135-45,-174 72,1 2,0 2,0 3,91-4,-73 10,173 5,-192 4,0 2,0 2,-1 2,75 34,-44-10,-61-29,0-1,1 0,0-1,0-1,1 0,-1-1,23 3,48-2,133-7,-71-3,-53 2,111 5,-116 15,-68-12,0-1,31 3,205-6,-140-3,-95-1,-1 0,0-2,30-7,-26 4,52-5,227 12,32-2,-227-15,-71 9,51-2,-49 6,54-12,-57 8,72-5,22 14,-72 1,0-3,103-14,-83 2,131-2,89 17,-106 1,53-23,-27 0,545 19,-364 3,-373 0,1 1,48 11,-44-6,51 3,410-7,-255-7,1626 3,-1844-1,0-1,33-8,-5 1,-36 8,0 1,-1 1,1 0,0 1,-1 0,1 1,-1 1,0 0,17 8,-11-5,0 0,0-2,26 4,59-2,129-8,-79-2,74 1,254 5,-435 3,0 1,63 18,-68-13,0-3,1-1,55 2,-98-10,16 0,0 0,1 1,-1 0,0 2,0 0,0 0,-1 2,22 8,-16-4,0-1,0-1,0-1,1-1,0-1,29 2,135-5,3-1,-72 18,-78-10,71 5,304-14,-402 0,1 0,-1-1,0 0,0-1,0 0,0-1,-1-1,1 0,-1 0,0-1,-1 0,14-11,-10 9,1 1,-1 0,1 1,0 0,1 1,-1 1,1 1,19-2,131-3,-128 8,473 4,208-5,-381-16,94-3,518 19,-441 3,-280 17,-2 1,2231-19,-1134-4,-1245 4,142 22,-143-15,0-2,89-6,37 2,-172 2,0 1,0 2,39 13,-35-9,0-2,38 5,68-5,27 3,-118-5,0-2,0-3,1-2,-1-2,58-10,4 0,221 6,-201 8,-75 0,75 15,44 2,350-18,-246-3,-244 0,0-2,-1-2,70-20,-61 14,81-11,23 5,129-6,-50 28,203-7,-289-16,-86 10,64-2,469 10,-278 3,-285-1,0 1,0 1,0 1,0 2,25 8,118 53,-6-3,-136-56,0 0,0-2,1-1,37 1,360-6,-172-3,1036 3,-1263-1,-1-1,1-2,-1 0,46-14,96-45,-4 0,-120 52,1 1,0 2,80-3,138 12,-112 2,-108-3,-6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4T22:51:37.884"/>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3987 3385,'133'3,"147"15,1978 158,-1075-44,-23-2,707 76,-832 13,-881-184,2-6,1-8,1-6,214-7,-349-8,2-2,1 0,-1 3,1 0,-1 1,1 1,-1 2,0 1,28 9,-5 1,0-2,101 15,-6-2,-136-25,1 0,-1 0,0 1,0 0,-1 0,1 0,-1 1,1 0,-1 1,0-1,-1 1,1 0,-1 0,0 1,0 0,-1 0,5 7,-6-8,-1 1,0-1,0 1,0-1,-1 1,0 0,0 0,0 0,-1 0,0-1,0 1,0 0,-1 0,0 0,0 0,0 0,-1-1,0 1,0-1,0 1,-6 9,1-5,0-1,0 0,-1 0,0 0,-1-1,0 0,0-1,-1 0,1-1,-19 10,-5-1,0 0,-42 11,0-6,-1-2,-1-4,-103 5,-240-9,299-10,-707-24,323 4,69 6,-523-9,-15 60,180 6,-3-44,338-2,-146 18,-895 12,1042-30,322 4,-287-7,310-2,-194-37,106 2,169 37,-1 1,-34-1,-46-6,61 5,-1 1,1 3,-63 4,-157 25,220-20,-185 33,-249 73,291-63,168-42,2 0,1-1,-1-2,0 0,-27 0,50-4,0 0,-1 0,1-1,-1 1,1 0,0-1,-1 0,1 1,0-1,0 0,0 0,-1 0,1 0,0-1,0 1,0-1,1 1,-1-1,-2-2,4 3,-1 0,1 0,-1-1,1 1,0 0,-1 0,1-1,0 1,0 0,0-1,0 1,0 0,0-1,0 1,0 0,1 0,-1-1,1 1,-1 0,1 0,-1-1,1 1,-1 0,1 0,0 0,0 0,0 0,0 0,0 0,0 0,0 0,0 1,0-1,0 0,1 0,17-11,0 2,0 0,1 1,0 1,1 0,0 2,0 0,28-3,-35 7,1272-242,-446 91,2220-387,-2672 485,2 18,436 15,-658 32,-1 7,-1 8,-1 6,176 60,-331-88,8 1,0 2,0 0,0 1,-1 0,0 2,26 17,-41-25,-1-1,0 1,0 0,1 0,-1 0,0 0,0 0,0 0,-1 0,1 1,0-1,0 0,0 0,-1 1,1-1,-1 0,1 1,-1-1,0 1,1-1,-1 0,0 1,0-1,0 1,0-1,0 1,0-1,0 1,-1-1,1 0,0 1,-1-1,1 1,-1-1,0 0,1 1,-1-1,0 0,0 0,0 0,0 0,0 0,0 0,0 0,0 0,0 0,-1 0,1 0,0-1,-3 2,-18 10,-1-1,0-1,0-1,-1-1,-43 8,18-3,-213 49,-112 10,-1186 112,-24-98,1126-65,-720 17,610-70,547 29,21 3,0 0,0 0,0 0,0 0,0 0,0 0,0 0,1 0,-1 0,0 0,0 0,0 0,0 0,0-1,0 1,0 0,0 0,0 0,0 0,-1 0,1 0,0 0,0 0,0 0,0 0,0 0,0 0,0 0,0 0,0 0,0 0,0 0,0-1,0 1,0 0,0 0,0 0,0 0,39-1,399 11,-84 2,209-17,0-24,623-113,-979 104,147-23,-275 51,0 4,114 6,-181 2,-30-1,-45 0,-399-2,1-13,-137-16,-3005-280,3243 267,-231-20,550 63,25 0,23-1,49-5,0-2,65-18,-82 17,1164-333,-796 216,-229 72,714-187,-822 228,1 4,0 3,0 3,114 10,-103-2,-45-5,-1 3,1 1,0 2,35 10,-69-15,1 0,-1 0,0 0,0 1,0-1,0 1,0 0,0 0,-1 0,1 0,-1 0,1 1,-1-1,0 1,0 0,3 4,-5-6,1 0,-1 1,0-1,1 0,-1 0,0 0,0 1,0-1,0 0,0 0,0 1,0-1,-1 0,1 0,0 1,-1-1,1 0,-1 0,0 2,-1 0,0-1,0 1,0-1,-1 0,1 0,0 0,-1 0,0 0,1 0,-1-1,-3 2,-33 13,1-3,-2-1,1-1,-55 6,32-6,-241 42,-459 54,183-28,248-32,-859 156,1152-194,17-5,0 2,-36 13,57-19,0 0,0 0,1 0,-1 0,0 0,0 0,0 0,0 0,0 0,0 0,0 0,0 0,0 1,0-1,1 0,-1 0,0 0,0 0,0 0,0 0,0 0,0 0,0 0,0 0,0 1,0-1,0 0,0 0,0 0,0 0,0 0,0 0,0 0,0 0,0 1,0-1,0 0,0 0,0 0,0 0,0 0,0 0,0 0,0 0,-1 0,1 1,0-1,0 0,0 0,0 0,0 0,0 0,0 0,0 0,0 0,0 0,-1 0,1 0,0 0,0 0,16 3,23-1,56-4,295-15,-289 8,186-43,-109 2,-2-8,327-158,-277 94,332-235,-485 301,-62 42,-18 6,-34 4,39 4,-232-1,-82-2,-129-27,-246-7,682 37,-13-2,22-3,14-6,42-20,97-39,-106 50,253-103,2235-766,-2503 880,-3-1,0 2,46-7,-74 15,-1-1,1 1,0 0,0 0,0 0,0 0,0 0,0 0,0 0,0 0,0 0,0 0,0 1,0-1,0 0,0 1,0-1,0 0,0 1,-1-1,1 1,1 0,-2 0,-1 0,1 0,0 0,0 0,-1-1,1 1,-1 0,1 0,-1-1,1 1,-1 0,1 0,-1-1,0 1,1-1,-1 1,0-1,0 1,1-1,-1 1,0-1,0 1,0-1,-1 0,-19 11,-1-2,-1-1,1-1,-1-1,-25 4,-11 3,-202 43,-127 23,-111 24,-1714 509,1775-469,83-31,238-76,-18 9,-3-7,-161 24,265-61,75-7,264-14,74-7,-156-4,-1-10,-3-10,302-111,603-328,-1063 459,0 4,2 1,91-22,-146 45,0-1,1 0,-1 0,-1-1,1 0,-1 0,1-1,-2 0,1 0,-1-1,0 1,10-15,0 2,-996 1044,438-469,47 18,470-543,11-12,11-14,-1-1,1 1,-1-1,1 0,-1 0,0 0,-6 3,10-7,0 0,-1 0,1 0,0 1,0-1,0 0,0 0,-1 0,1 0,0 0,0 0,0 0,0 0,-1 0,1 0,0 0,0 0,0 0,-1 0,1-1,0 1,0 0,0 0,0 0,0 0,-1 0,1 0,0 0,0 0,0-1,0 1,0 0,-1 0,1 0,0 0,0 0,0-1,0 1,0 0,0 0,0 0,0 0,0-1,0 1,0 0,-2-15,3-18,-1 31,3-20,0 0,2 0,0 0,2 0,12-28,57-100,-46 94,505-968,-516 983,-1-2,11-45,-11 32,-11 41,1-1,1 2,0-1,2 1,-1 1,1 0,1 0,1 2,13-12,-6 4,233-199,-215 190,1 1,1 2,1 2,2 2,48-18,-12 18,-57 16,-1 0,0-2,27-11,-17 5,-25 11,0 0,-1 0,1-1,-1 0,0 1,0-2,0 1,0-1,0 1,-1-1,1-1,-1 1,0 0,-1-1,6-9,12-29,-3-1,-2-1,12-48,-4 9,103-420,-124 492,0 0,1 1,0-1,1 1,0 0,11-17,2-3,-14 18,0 0,0 0,-1-1,-1 1,1-16,-6 137,5-1,19 143,-5-97,-14-177,1 0,6-26,6-39,5-50,-8 63,3-96,-14 121,-4-181,-15 135,12 72,-6-52,11-234,2 238,-1 489,0-399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4T22:51:39.103"/>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199 1863,'0'-726,"-4"667,-2 0,-3 1,-2 0,-22-64,23 82,2 6,-1 1,-2 0,-1 1,-20-37,23 49,0-1,1 0,2 0,0-1,1 0,1 0,1 0,1 0,1-1,1 1,1-1,0 1,2 0,1-1,10-33,43-87,-53 130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4T22:51:41.271"/>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37 1902,'2'33,"1"0,12 49,3 33,-12-88,-5-27,-1 0,0 0,0 1,1-1,-1 0,0 0,1 0,-1 0,0 0,1 0,-1 0,0 0,1 0,-1 0,0-1,1 1,-1 0,0 0,1 0,-1 0,0 0,0-1,1 1,-1 0,0 0,1 0,-1-1,0 1,0 0,0 0,1-1,-1 1,0 0,0-1,0 1,0 0,0 0,1-1,21-50,-22 50,20-60,-3 0,-3-1,-3-1,-2 0,-3-1,-3 0,-5-72,-70-444,59 507,-28-103,12 68,26 86,1 0,0 0,2 0,3-32,0-9,0-21,0 42,-2 0,-2 0,-11-69,-15 32,24 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4T22:51:43.174"/>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1 914,'0'6,"1"-1,1 0,-1 0,1 1,0-1,0 0,0-1,1 1,0 0,0-1,0 1,0-1,1 0,-1 0,1 0,0-1,5 5,-3-4,0 2,-1-1,0 0,0 1,0 0,-1 0,0 1,0-1,-1 1,4 7,-2 13,-1 1,-1-1,-1 1,-2 0,-3 33,2-55,1-292,-2 107,3 132,-2 0,-2 1,-2-1,-2 1,-14-51,10 56,2 0,1-1,-2-58,7-127,4 212,-1-1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4T22:51:45.203"/>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57 925,'0'0,"0"1,0-1,0 1,0 0,0-1,0 1,0 0,0-1,0 1,0 0,0-1,0 1,1 0,-1-1,0 1,1-1,-1 1,0-1,1 1,-1-1,0 1,1-1,-1 1,1-1,-1 1,1-1,-1 0,1 1,0-1,-1 0,1 1,-1-1,1 0,0 0,-1 1,1-1,0 0,-1 0,1 0,0 0,-1 0,1 0,0 0,-1 0,1 0,-1-1,1 1,0 0,-1 0,1 0,0-1,-1 1,1 0,-1-1,1 1,-1-1,1 1,0-1,2-1,0 0,0 0,0 0,0 0,0-1,0 1,-1-1,1 0,2-4,7-16,-2 0,-1 0,-1-1,7-30,-14 45,1 0,-1 1,0-1,-1 0,0 0,-1 1,0-1,0 0,0 1,-1-1,-1 1,1-1,-1 1,-1 0,-7-14,-2 1,1-1,1 0,0-1,2 0,1-1,1 0,2 0,0-1,1 0,1 1,2-51,4 0,-1 51,0 0,-2-1,-1 1,0-1,-9-36,10 60,0 0,0 0,0 0,0 0,0 1,0-1,0 0,-1 0,1 0,0 0,0 1,-1-1,1 0,-1 0,1 1,-1-1,1 0,-1 1,1-1,-1 0,0 1,1-1,-1 1,0-1,0 1,1 0,-1-1,0 1,0 0,1-1,-1 1,0 0,0 0,0 0,0-1,0 1,1 0,-1 0,0 0,0 1,0-1,0 0,0 0,1 0,-1 1,0-1,0 0,1 1,-1-1,0 0,0 1,1-1,-1 1,0 0,1-1,-1 1,1-1,-1 1,0 0,0 1,-12 17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4T22:51:46.830"/>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0 854,'1'1,"0"1,-1 0,1-1,0 1,0 0,0-1,0 1,0-1,0 0,0 1,1-1,-1 0,0 0,1 0,-1 1,1-2,-1 1,1 0,0 0,-1 0,1-1,0 1,0-1,-1 1,1-1,0 0,0 0,0 0,1 0,4 1,-1 0,1 0,-1-1,1 0,-1-1,13-2,-15 2,-1-1,1 0,-1 0,0-1,0 1,0-1,0 1,0-1,-1 0,1 0,-1 0,1-1,-1 1,0-1,-1 1,1-1,-1 1,1-1,-1 0,0 0,0 0,-1 1,1-7,2-13,-2-1,-2-41,0 41,-1-26,-1 0,-20-98,17 111,1 0,2 0,3-73,-2-31,2 136,0 1,-1 0,0 0,1 0,-1 0,-1 0,1 0,-1 0,1 1,-4-5,-3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4T22:51:47.796"/>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1 649,'0'-632,"0"616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4T22:51:49.755"/>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1 762,'0'11,"1"0,1 0,0 1,0-2,1 1,0 0,1 0,0-1,1 0,0 0,9 13,14 51,-23-164,-5 41,2 0,17-93,-8 57,-4 1,-7-167,-2 101,2 89,0 45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4T22:51:54.131"/>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1064 1405,'0'-610,"-1"605,1 0,0 0,0 0,0-1,1 1,-1 0,1 0,1 0,-1 0,1 0,0 0,0 1,0-1,1 1,-1-1,1 1,0 0,0 0,1 0,-1 0,1 1,0-1,0 1,0 0,1 0,-1 0,6-2,80-56,155-135,-267 189,14 5,0 0,0 0,0-1,-13-6,7-5,0 0,1-1,0 0,1-1,1 0,-10-21,-36-47,45 71,-1 0,0 0,-1 1,0 1,-1 0,0 1,-1 1,0 1,0 0,-1 0,0 2,0 0,-1 1,1 1,-1 1,0 0,0 1,-1 1,-26 2,47-1,23 0,1-2,31-5,7-3,0 2,122 3,-153 5,-170-2,-127 5,258-2,1 0,-1 0,0 1,1-1,0 1,-1 1,1-1,0 1,0 0,0 0,1 0,-1 0,1 1,-1 0,1 0,0 0,1 1,-1-1,1 1,0 0,0 0,0 0,1 0,-3 7,-5 17,1 0,1 1,-5 47,1-15,-234 873,110-453,-52 393,96-65,59-461,-13 181,29-322,-7 229,27-392,2 0,17 73,-5-36,99 479,-103-504,-8-34,-2-4,2 1,0-1,1 0,12 26,-18-45,0 0,0 1,0-1,0 0,0 0,0 0,0 1,1-1,-1 0,0 0,0 0,0 1,0-1,0 0,0 0,0 0,1 0,-1 1,0-1,0 0,0 0,0 0,1 0,-1 0,0 1,0-1,0 0,1 0,-1 0,0 0,0 0,0 0,1 0,-1 0,0 0,0 0,0 0,1 0,-1 0,0 0,0 0,1 0,-1 0,0 0,0 0,5-12,-3-18,2-8,2 0,1 1,1 0,21-54,-15 52,-2-1,-2 0,10-80,-2-54,76-317,-46 274,-20 79,91-413,-114 532,1 0,14-29,10-32,-12 7,10-102,-25 137,-1 0,-2-1,-2 1,-11-68,-55-188,-29-166,91 405,4 31,-1 0,0 1,-2 0,-1-1,-9-21,11 43,1 13,0 16,15 352,0-176,-7 94,-67 581,36-703,-32 366,42-340,0-8,14 428,4-321,15-81,-1-47,-10 458,-8-390,-34 343,4-155,22 695,12-686,-2-397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4T22:52:14.185"/>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2349 14414,'53'-776,"-27"506,-10 98,42-876,-58 884,7 0,7 1,8 1,68-262,20 88,-26 94,-80 228,10-44,-43 110,-291 684,310-707,1 0,2 1,1 0,1 1,-1 34,8 157,1-106,-3 458,3 192,16-382,1 124,-1-124,-1 27,-13-434,0 0,10-22,9-37,13-98,22-301,-45 226,40-380,-19 429,8 2,73-203,-137 472,3 1,-12 92,-5 143,26-201,-5 42,-63 503,9-372,54-224,-30 148,43-242,7-60,9 11,4 0,4 1,36-91,-57 179,2-2,-1 1,-1-1,1 0,-1 0,0 0,-1 0,0 0,0 0,0 0,-1-10,0 17,-1 0,1 1,0-1,0 0,0 0,-1 1,1-1,0 0,0 0,0 0,-1 1,1-1,0 0,-1 0,1 0,0 0,0 1,-1-1,1 0,0 0,-1 0,1 0,0 0,-1 0,1 0,0 0,-1 0,1 0,0 0,-1 0,1 0,0 0,-1 0,1-1,0 1,-1 0,1 0,0 0,0 0,-1-1,1 1,0 0,0 0,-1 0,1-1,0 1,0 0,0 0,-1-1,1 1,0 0,0-1,0 1,0 0,0-1,-1 1,-13 34,12-31,-14 47,-19 95,7-25,-188 642,-48-18,259-731,0 0,0-1,-1 0,0 0,-10 13,15-24,1 0,-1-1,1 1,-1-1,1 1,-1 0,1-1,-1 1,0-1,1 1,-1-1,0 0,0 1,1-1,-1 0,0 0,0 1,1-1,-1 0,0 0,0 0,0 0,1 0,-1 0,0 0,0 0,1 0,-2 0,-17-18,-9-43,26 56,-45-138,-33-163,38 130,-14-48,-130-527,30-11,131 586,25 174,1 6,5 18,6 41,50 388,-20 2,-25 704,-19-1073,1-32,-8 64,12-138,2 1,0 0,11-26,-4 12,70-194,66-170,646-1833,-667 1828,-81 251,38-235,-79 361,-1-1,-2 1,0-1,-2 1,-1-1,-2 0,-6-32,7 53,-1 0,0 0,0 0,0 0,-1 0,0 1,-1-1,1 1,-1 0,0 1,-1-1,1 1,-1 0,0 0,-1 1,-7-5,-10-3,-1 0,-1 2,-31-9,-13-5,52 17,-8-5,0 1,0 2,-1 1,0 1,-1 1,-38-3,63 8,-1 1,0 1,1-1,-1 1,0-1,1 1,-1 0,1 0,-1 0,1 1,0-1,-1 1,1 0,-4 2,2 1,1 0,-1 0,1 1,-1-1,1 1,1 0,-5 9,-81 172,48-95,-87 194,-54 135,-255 675,77 39,147-162,168-680,-12 397,60-504,1-162,0-29,1-39,-2-12,14-70,86-281,-74 305,118-416,676-2121,-652 2165,-28 98,-32 99,107-295,-214 558,-11 27,-11 32,-60 191,14 2,-26 110,-25 113,-593 2132,562-2133,132-406,5-20,-21 53,8-35,22-52,0 0,0 0,0 0,0 0,0 0,0 0,0-1,0 1,0 0,-1 0,1 0,0 0,0 0,0 0,0 0,0 0,0 0,0 0,0 0,0-1,-1 1,1 0,0 0,0 0,0 0,0 0,0 0,0 0,0 0,0 0,-1 0,1 0,0 0,0 0,0 0,0 0,0 0,0 0,0 0,-1 0,1 0,0 1,0-1,0 0,0 0,0 0,0 0,0 0,0 0,0 0,-1 0,1 0,0 0,0 0,0 1,0-1,0 0,0 0,0 0,0 0,0 0,0 0,0 0,0 0,0 1,-2-17,5-24,39-135,-36 154,171-577,-10 57,462-1844,-457 1376,-147 742,-16-484,-10 719,-8-81,7 105,1-1,-1 0,-1 1,1 0,-1 0,-1 0,0 0,0 0,-9-13,11 19,0-1,0 1,-1 0,1 0,0 0,-1 0,1 0,-1 1,0-1,0 1,1 0,-1-1,0 1,0 1,0-1,0 0,0 1,-1-1,1 1,0 0,0 0,0 0,0 1,0-1,-3 1,0 1,1 0,0 0,1 0,-1 1,0-1,1 1,-1 0,1 1,0-1,0 1,0 0,0 0,1 0,-4 5,-18 31,-34 73,39-72,-90 188,-56 129,-909 1823,779-1594,49 17,242-590,0 0,0-1,2 1,-1-1,-2 27,7-40,-1 0,0 0,0 0,0-1,0 1,1 0,-1 0,0 0,0 0,0 0,1 0,-1-1,0 1,0 0,0 0,1 0,-1 0,0 0,0 0,1 0,-1 0,0 0,0 0,0 0,1 0,-1 0,0 0,0 0,1 0,-1 1,0-1,0 0,0 0,1 0,-1 0,0 0,0 0,0 0,1 1,-1-1,0 0,0 0,0 0,0 1,0-1,0 0,1 0,-1 0,0 1,0-1,0 0,0 0,0 0,0 1,0-1,0 0,0 0,0 1,0-1,0 0,0 0,0 1,17-23,-16 21,108-164,-75 111,141-224,97-153,764-1248,-761 1219,-61 107,-202 333,215-375,-219 379,2 0,-2-1,0 0,-1 0,0 0,-2-1,5-21,-10 37,0 0,1 0,-1 0,0 0,0 0,-1 0,1 0,0-1,-1 1,1 0,-1 1,1-1,-1 0,0 0,-1-2,2 4,-1-1,0 1,1 0,-1-1,0 1,1 0,-1 0,0 0,1-1,-1 1,0 0,1 0,-1 0,0 0,0 0,1 0,-1 0,0 0,1 1,-1-1,0 0,1 0,-1 1,0-1,1 0,-1 1,0-1,1 0,-1 1,1-1,-1 1,1-1,-1 1,1-1,-1 1,1 0,0-1,-1 1,1-1,0 1,-1 0,1-1,0 2,-10 13,1 0,1 0,1 1,-7 20,9-23,-113 317,-2-25,-981 2050,1058-2269,-26 50,-144 216,207-344,-48 61,49-63,0-1,-1 0,1 0,-1-1,0 1,0-1,0-1,-13 6,18-8,-1-1,1 1,0-1,-1 1,1-1,-1 0,1 0,-1 0,1 0,-1 0,1 0,-1 0,0 0,1 0,0-1,-1 1,1-1,-1 1,1-1,-1 0,1 1,0-1,0 0,-1 0,1 0,0 0,0 0,0 0,0 0,0 0,0-1,0 1,1 0,-1-1,0 1,1 0,-1-1,1 1,-1-1,0-1,-2-9,1 1,0-1,1 1,0-16,0 22,2-62,2-1,20-109,36-169,54-191,49-162,438-1546,-425 1678,-28 140,49-57,-128 335,-95 231,-326 644,164-356,-667 1413,294-602,521-1099,23-57,18-25,0 0,0 0,0 0,-1 1,1-1,0 0,0 0,0 0,-1 0,1 0,0-1,0 1,0 0,-1 0,1 0,0 0,0 0,0 0,-1 0,1 0,0 0,0 0,0-1,0 1,0 0,-1 0,1 0,0 0,0 0,0-1,0 1,0 0,0 0,0 0,-1-1,1 1,0 0,0 0,0 0,0-1,0 1,0 0,0 0,0 0,0-1,0 1,0 0,0 0,0 0,0-1,1 1,-1 0,0 0,0 0,0-1,8-48,95-351,44-149,19 14,582-1763,-172 809,-558 1446,-2-1,16-69,-21 71,-7 27,-19 46,-74 163,-31 54,-70 122,-283 501,-106 204,492-902,-123 228,199-390,7-21,6-29,-2 39,17-117,5 2,50-153,30-38,79-144,75-127,395-781,67 27,-304 678,-409 645,16-22,1 2,35-36,-57 64,1-1,-1 1,0-1,1 1,-1 0,0-1,1 1,-1 0,0-1,1 1,-1 0,1-1,-1 1,0 0,1 0,-1-1,1 1,-1 0,1 0,-1 0,1 0,-1 0,1 0,-1 0,1-1,-1 2,1-1,-1 0,2 0,-2 14,-12 23,-115 255,82-193,-4-3,-80 118,86-145,-732 1027,756-1071,-8 10,-44 45,70-78,0-1,0 0,0 1,0-1,-1 0,1 0,-1 0,1 0,-1 0,1 0,-1 0,0 0,1-1,-1 1,0-1,0 1,-1 0,2-2,1 1,-1-1,1 1,-1-1,1 1,-1-1,1 0,-1 1,1-1,0 0,-1 1,1-1,0 0,0 1,-1-1,1 0,0 1,0-1,0 0,0 1,0-1,0 0,0 0,0 1,0-1,0 0,1 0,16-68,25-44,107-204,88-90,871-1215,-1027 1516,-73 91,-17 16,-26 20,28-16,3-2,0-1,-1 0,1 0,0 0,-1 0,1-1,-1 0,0 0,1 0,-1 0,0-1,0 0,0 0,-8-1,10 0,0 0,-1 0,1 0,0 0,0-1,0 0,0 1,0-1,0 0,1-1,-1 1,1 0,-1-1,1 1,0-1,0 0,0 0,0 1,1-2,-1 1,-2-6,-6-21,6 20,1-1,-2 1,1-1,-2 2,-9-16,12 21,0 1,-1-1,0 1,1 0,-1 0,0 0,0 1,-1-1,1 1,-1 0,1 0,-1 1,1-1,-1 1,0 0,-9 0,-6 0,0 0,0 2,0 1,0 0,0 1,0 1,1 1,0 1,-22 10,-10 6,2 3,-49 32,45-23,3 2,0 2,3 3,1 1,3 3,1 1,-53 77,60-78,-1-2,-3-1,-61 52,6-7,-985 1024,1065-1096,-25 27,-46 67,83-107,0 0,1 0,-1 1,1-1,0 0,0 1,0 0,0-1,0 1,0 4,1-7,0 0,0 1,0-1,0 0,0 1,1-1,-1 0,0 1,0-1,0 0,1 0,-1 1,0-1,0 0,1 0,-1 0,0 1,1-1,-1 0,0 0,1 0,-1 0,0 0,1 1,-1-1,0 0,1 0,-1 0,0 0,1 0,-1 0,0 0,1 0,-1 0,0-1,1 1,-1 0,0 0,1 0,-1 0,1-1,48-22,18-12,-47 27,-1-2,0 0,0-2,32-26,-17 2,-3-1,-1-2,-1-1,35-67,-32 53,797-1265,-807 1287,9-15,65-76,-94 121,0 0,0 0,-1 1,1-1,1 0,-1 1,0-1,0 1,1-1,3-1,-5 3,-1 0,1 0,-1 0,0 0,1 0,-1 0,1 1,-1-1,0 0,1 0,-1 0,0 0,1 0,-1 1,1-1,-1 0,0 0,0 1,1-1,-1 0,0 0,1 1,-1-1,0 0,0 1,1-1,-1 0,0 1,0-1,0 1,0-1,0 0,1 1,-1-1,0 0,0 1,0 0,0 8,0-1,0 1,-1-1,-3 15,4-22,-59 239,13-64,-125 415,146-506,-16 107,11-43,4 33,11-413,-1 42,6-428,74-629,-20 885,-30 252,-5 59,17-55,-15 66,-2-1,6-46,-20 112,-1-1,-2 0,-9 25,6-18,-78 196,77-197,-97 225,-63 138,-697 1716,717-1682,77-197,-50 275,105-396,5 1,5 0,5 0,16 201,-10-300,1 0,0 0,1-1,0 1,0-1,1 0,1 0,0 0,1-1,0 0,0 0,10 12,14 21,29 58,1 0,50 88,-78-132,-31-54,1 0,0 0,0 0,0 0,0 0,0-1,0 1,1-1,-1 0,1 0,0 0,0 0,-1 0,1 0,0-1,1 1,-1-1,6 2,-6-3,-1 0,1 0,0-1,-1 1,1 0,-1-1,1 0,-1 1,1-1,-1 0,0 0,1 0,-1-1,0 1,0-1,0 1,0-1,0 0,0 1,0-1,0 0,-1 0,1 0,-1-1,2-2,25-45,-1-1,23-69,-9 23,592-1466,-604 1488,166-482,-180 489,-15 51,-8 28,-9 26,9-17,-28 72,3 0,-29 134,61-223,-19 84,18-80,0-1,0 0,0 0,-1-1,0 1,0 0,0-1,-1 0,0 0,0 0,-7 6,11-10,0-1,0 0,-1 0,1 0,0 0,0 1,-1-1,1 0,0 0,0 0,-1 0,1 0,0 0,0 0,-1 0,1 0,0 0,-1 0,1 0,0 0,0 0,-1 0,1 0,0 0,0 0,-1 0,1 0,0 0,0-1,-1 1,1 0,0 0,0 0,-1 0,1-1,0 1,0 0,0 0,0 0,-1-1,1 1,0 0,0 0,0-1,0 1,0 0,0 0,0-1,-1 1,-2-18,3 17,-8-98,9-147,3 105,120-1969,-92 1825,49-723,-86 890,2 71,4-60,1 87,2 1,0-1,1 1,1 0,14-29,0 7,35-54,-42 75,99-163,-90 144,-3-2,27-75,-38 79,-2-1,-1 0,-2 0,-2 0,-7-76,1 2,7 63,-1 36,0-1,-1 0,0 1,-1-1,0 1,-1-1,-6-22,7 35,1 0,0 1,-1-1,1 0,-1 0,1 0,-1 1,1-1,-1 0,1 1,-1-1,0 0,1 1,-1-1,0 1,0-1,1 1,-1 0,0-1,0 1,0 0,1-1,-1 1,0 0,0 0,0 0,-1 0,-1 0,1 0,0 1,0 0,0-1,0 1,0 0,0 0,0 0,0 0,0 1,-2 1,-44 47,42-43,-68 87,53-65,-1 0,-1-1,-2-1,-1-2,-31 25,23-23,26-20,1 0,-1 0,-1-1,1-1,-1 1,0-1,0-1,-1 1,-16 4,25-9,0 0,0 0,0 0,0 0,0 0,0 0,0 0,0 0,0-1,0 1,0 0,-1-1,2 1,-1-1,0 1,0-1,0 1,0-1,0 1,0-1,0 0,1 0,-1 0,0 1,1-1,-1 0,0 0,1 0,-1 0,1 0,0 0,-1 0,1 0,0 0,-1 0,1 0,0 0,0 0,0 0,0-1,0 1,0 0,0 0,1 0,-1 0,1-1,12-54,34-99,-37 113,1 0,3 1,1 1,2 0,37-62,-45 90,2-1,0 2,0 0,1 0,0 1,1 0,0 1,1 1,0 0,24-10,17-3,87-22,-113 35,130-31,255-29,172 29,-557 38,-8 0,0 0,-1 1,1 1,-1 1,1 1,35 9,-53-11,0 1,0-1,0 1,-1 0,1 0,0 0,-1 0,1 0,-1 1,0-1,0 1,0-1,0 1,0 0,-1 0,1 0,-1 0,0 0,1 0,-2 0,1 0,0 0,0 1,-1-1,0 5,1 12,-2-1,0 0,-5 28,0 0,1 214,-4 49,4-260,-2-1,-2 1,-2-2,-23 60,22-72,-29 64,36-91,-1 0,1 1,-2-2,1 1,-1-1,0 0,-16 13,-29 26,2 2,2 3,-63 86,60-72,33-44,-116 160,129-172,-1 1,2 0,-1 1,1-1,1 1,0 0,1 0,0 0,0 14,1 18,7 54,-1-19,-4 378,-4-434,-5-31,-10-41,16 40,-20-59,4-1,2-1,4-1,-6-102,14-16,-20-266,-8 301,21 107,3 19,-18-42,-1-6,19 51,-8-29,-17-108,31 146,0 0,2 0,0 0,0 0,2 0,0 0,1 0,0 1,1-1,1 1,11-24,15-27,-2 0,-4-2,33-134,-54 172,-12 40,-15 47,19-46,-10 29,1 0,2 1,2 0,2 1,1 0,0 44,14 19,5 0,45 181,-33-181,-4 0,12 189,-37-134,4 61,0-218,0 1,1-1,-1 1,1-1,0 0,0 1,1-1,-1 0,0 0,1 0,0 0,0 0,0 0,0 0,0 0,1-1,3 4,-4-5,-1-1,1 1,0 0,-1-1,1 1,0-1,-1 0,1 1,0-1,0 0,-1 0,1 0,0 0,0-1,-1 1,1 0,0-1,-1 1,1-1,0 1,-1-1,1 0,-1 0,1 0,-1 0,1 0,-1 0,0 0,1 0,-1-1,0 1,0 0,0-1,0 1,0-1,1-2,11-18,0 1,-2-2,0 0,-2 0,0 0,-2-1,-1-1,7-48,-4-17,-4-99,-5 173,-4-617,4 624,0 1,1-1,0 1,1-1,0 1,0 0,1 0,0 0,0 0,0 0,10-13,0 3,2 1,0 0,19-16,-26 25,-8 8,1-1,-1 0,0 1,1-1,-1 0,1 1,-1-1,1 1,0-1,-1 0,1 1,0 0,-1-1,1 1,0-1,-1 1,1 0,0-1,0 1,-1 0,1 0,0 0,0 0,0-1,-1 1,1 0,0 0,0 1,0-1,-1 0,1 0,0 0,0 0,0 1,-1-1,1 0,0 1,-1-1,1 1,0-1,-1 1,1-1,0 1,-1-1,1 1,-1-1,1 1,-1 0,1-1,-1 1,0 0,1 0,-1-1,0 1,1 0,-1 0,0-1,0 1,0 2,3 9,-1 1,0-1,-1 18,1-5,67 389,-50-309,-6 28,-12-101,2-1,0 1,3-1,13 48,7 4,19 114,-35-122,-4-1,-2 1,-8 88,0-19,3-60,4 101,14-94,-11-67,-1 0,2 28,-6-40,0 0,1 0,6 20,-7-29,0 0,0 0,0 0,0 0,0 0,1 0,0-1,-1 1,1 0,0-1,0 0,0 1,1-1,-1 0,1 0,-1 0,1 0,-1-1,6 3,-7-4,0 0,0 0,0 0,0-1,0 1,0 0,0-1,0 1,0-1,0 1,-1-1,1 1,0-1,0 1,0-1,-1 0,1 0,-1 1,1-1,0 0,-1 0,1 0,-1 1,0-1,1 0,-1 0,0 0,1 0,-1 0,0 0,0 0,0 0,0 0,0 0,0-2,4-43,-4 42,0 4,1-13,0-1,-2 1,1-1,-2 0,-4-17,5 27,0 0,0 1,-1-1,0 1,1 0,-1 0,0-1,-1 1,1 0,-1 1,1-1,-1 0,0 1,0 0,0-1,0 1,0 0,-1 1,1-1,-1 0,1 1,-1 0,1 0,-6-1,-10-2,0 1,0 1,-1 1,1 1,-1 0,1 1,0 1,0 1,-29 8,-2 19,43-25,-1 0,1-1,-1 1,0-2,0 1,0-1,-16 4,-7-3,0-1,-60-3,-6 0,93 0,0 1,0-1,0 1,0-1,0 1,0 0,1 1,-1-1,0 1,0-1,1 1,-1 0,1 1,0-1,-1 0,1 1,0 0,1 0,-1 0,-2 4,2-2,0 0,1 1,-1-1,1 1,1 0,-1 0,1 0,0-1,0 1,1 0,0 0,1 9,0 0,1 1,1-1,1 0,0 0,1 0,0 0,1-1,1 0,15 23,-7-18,2-1,0-1,1 0,28 19,24 21,-46-34,-1 1,0 1,-2 1,-1 1,-1 1,-2 0,24 53,-1 6,-17-41,-2 2,-2 0,16 68,-31-101,-1 0,2 0,0-1,1 1,0-1,1-1,0 1,14 18,-15-25,-1-1,1 0,1 0,-1 0,1-1,0 0,0 0,0-1,1 0,-1 0,1 0,0-1,0-1,1 1,-1-1,16 2,40-1,81-4,-51-2,-78 3,-1-1,1-1,30-7,-39 8,0-2,0 1,-1-1,1 0,-1 0,1-1,-1 0,0 0,0-1,8-8,-5 4,0 0,1 0,0 1,0 0,0 1,1 0,1 1,-1 0,1 0,0 2,0-1,0 1,1 1,-1 0,1 1,0 1,0 0,25 1,46-1,215 6,-276-1,-1 0,1 1,-1 2,24 9,-22-7,1-1,-1-1,33 5,25-6,86-4,-92-4,118 14,-62 4,90 15,-145-21,1-3,-1-4,81-6,-19 0,883 3,-987 3,0 1,0 2,-1 1,62 22,12 2,194 14,-186-32,72 2,235-13,-196-5,299 3,-511-1,1-1,-1 0,0-1,1-1,-1 0,-1-1,24-11,21-7,-36 16,0 2,0 1,1 1,25 0,58-8,-56 3,78-3,-44 6,7-12,-67 11,50-5,30 9,-66 2,0-1,1-1,39-9,8-3,0 5,1 3,130 9,-65-1,-110-2,0 1,0 2,84 17,-75-11,-1-3,2-1,-1-3,70-6,-13 1,2882 3,-2926-3,77-13,32-3,540 16,-367 5,955-2,-1204 6,0 3,189 45,-154-25,-45-17,1-4,-1-4,105-8,-27 1,-137 3,-14 1,0 0,1-2,-1 0,0 0,1-1,-1-1,0-1,24-9,224-123,-73 61,-123 53,-38 11,0 1,1 2,-1 0,54-4,140 11,-105 3,-94 1,0 0,0 2,0 1,-1 0,0 2,0 1,24 12,-16-7,-2 0,0 1,32 24,-46-28,1 0,0-1,1 0,-1-2,2 0,-1-1,1 0,0-2,0 0,21 2,7-5,51-5,-68 0,1 2,0 1,-1 1,1 2,41 9,-35-4,0-1,0-2,46 2,114-9,-74-1,3699 3,-3784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4T22:50:39.741"/>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11447 119,'1117'0,"-1107"0,-1 1,1 0,-1 0,0 1,0 0,1 1,-1 0,-1 0,1 1,0 0,-1 1,15 10,49 21,-72-36,1 0,-1 0,0 0,1 1,-1-1,0 0,1 0,-1 1,0-1,1 0,-1 1,0-1,0 0,1 1,-1-1,0 0,0 1,0-1,1 1,-1-1,0 0,0 1,0-1,0 1,0-1,0 1,0-1,0 0,0 1,0-1,0 1,0-1,0 1,0-1,-1 0,1 1,0-1,0 1,-19 9,-25-2,12-5,-46-2,181 30,-75-21,0-1,0-1,32 4,-17-7,0-2,0-3,57-5,-84 0,-17-4,-27-7,-34-7,-1 3,-1 3,-1 3,-75-7,4-1,-319-39,388 53,-16-1,-268-40,272 36,-151-8,-81 22,115 2,170-1,1 0,-48 12,-25 3,-440-10,295-10,-2128 3,2107 18,38 0,-19-18,-62 2,202 10,-206 49,230-42,-51 16,64-16,-94 15,-130 16,197-31,4-7,58-8,1 0,-54 16,-8 5,-1-4,-190 17,-144 6,294-29,-159 10,138-27,34-1,-186 20,44 2,134-12,-25 10,-41 3,-654-19,408-3,-428 2,838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4T22:52:16.756"/>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7619 0,'0'6,"-2"-1,1 0,-1 1,0-1,0 0,0 0,-1 0,-5 8,0 0,-7 12,-2-1,0 0,-2-2,0 0,-2-1,0-1,-1-1,-1-1,-1-1,-27 15,-13 4,-2-4,-126 45,137-60,-1-1,-1-3,0-3,-99 6,80-15,1-3,0-3,-86-18,-470-129,290 46,97 29,176 60,0 4,-1 2,-125-2,152 11,-3-2,0-3,-62-17,65 13,-1 2,-75-7,-151-2,131 6,-237 10,-408 111,707-96,-133 13,-57 11,180-22,-170 10,-88-24,197-3,-1061 0,1173 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4T22:52:22.007"/>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1 1,'1598'0,"-1516"4,0 3,89 21,12 2,412 11,2-37,-355-5,13-18,-41 1,633 15,-436 6,-281-5,-46-1,0 3,1 4,110 20,-114-1,-59-15,1-2,0 0,45 4,206 27,8-1,118 11,-315-34,64 1,275-8,-226-9,-146 1,0-2,0-2,76-19,145-64,-224 72,56-10,-78 20,7 1,1 0,0 3,-1 1,1 1,0 2,0 1,0 2,0 2,-1 1,0 1,49 20,-61-21,0 0,1-2,-1 0,1-2,0 0,39-1,140-18,-170 12,144-18,-28 2,221-2,-18 48,-195-12,268-10,-219-7,-107 1,92 3,-156 1,-1 1,1 2,51 15,-39-7,0-3,1-1,63 3,144-8,-199-5,-4 2,-1 3,0 2,80 19,141 60,-243-76,0-2,0 0,1-2,47 2,120-8,-93-1,-6 1,295-9,-313 4,-1-4,152-39,180-62,-378 102,0-2,-1 0,-1-3,34-18,-31 14,0 2,64-21,-60 30,0 2,1 1,-1 2,1 2,47 5,18-1,1337-4,-1408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4T22:52:22.971"/>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1 196,'130'-3,"212"-34,118-58,-451 92,78-18,117-14,-202 35,0-1,0 1,0 0,0 0,0 0,0 0,-1 0,1 0,0 0,0 1,0-1,0 1,2 0,-5 0,0 0,0 0,0 0,0 0,0 0,0 0,0 0,-1 0,1-1,0 1,0 0,-1-1,1 1,0-1,-1 1,1-1,-1 0,1 0,-2 0,-347 100,272-77,0-4,-1-3,-1-4,0-3,-154-4,198-7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4T22:56:07.215"/>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4649 1,'15664'0,"-9539"0,5149 0,-11617 0,-35177 0,33687 0,1817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4T22:56:59.182"/>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0 14272,'0'-6095,"0"-2082,0 8493,0 6991,0 6049,0-13319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4T22:57:13.413"/>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1627 1872,'-352'16,"106"-2,-725-5,967-9,-38-2,30-6,12 7,0 0,0 1,1-1,-1 0,0 0,0 1,1-1,-1 0,1 0,-1 1,0-1,1 0,-1 1,1-1,-1 1,1-1,0 1,-1-1,1 1,0-1,-1 1,2-1,29-20,1 2,0 1,36-13,-23 10,1108-414,-722 311,-291 91,151-14,-221 42,1 4,102 11,4 0,-60-7,226 33,-328-33,33 6,74 23,-105-26,0 1,0 1,-1 1,0 0,-1 1,0 1,23 19,-4 0,1-2,1-1,2-2,1-2,79 36,-59-36,1-3,0-2,105 17,-92-22,-39-5,0-3,37 2,29-7,44 1,-110 6,-26 0,-26 2,-18-1,0-2,-50 2,39-4,-536 53,-3 33,-189 89,24 75,580-187,147-60,18-9,34-21,150-99,6 9,4 7,240-96,-117 80,447-113,-618 204,-84 20,-1-2,0-2,85-36,-123 40,-17 11,0 0,1-1,-1 1,0 0,0 0,0 0,0 0,0 0,0 0,0 0,0-1,1 1,-1 0,0 0,0 0,0 0,0 0,0-1,0 1,0 0,0 0,0 0,0 0,0-1,0 1,0 0,0 0,0 0,0 0,0 0,0-1,0 1,0 0,-1 0,1 0,0 0,0 0,0-1,0 1,0 0,0 0,0 0,0 0,-1 0,1 0,0 0,0 0,0-1,0 1,0 0,-1 0,-3-1,-1 1,1-1,-1 1,0 0,1 1,-1-1,-8 2,-803 182,18 78,731-238,5-3,1 2,1 3,-104 63,156-84,1 0,0 1,0 0,0 0,-10 14,16-19,0 0,1 0,-1 0,0 0,0 0,1 0,-1 0,1 1,-1-1,1 0,0 0,-1 1,1-1,0 0,0 0,0 1,0-1,0 0,0 1,0-1,0 0,1 0,-1 1,0-1,1 0,-1 0,1 0,0 1,-1-1,1 0,0 0,-1 0,1 0,0 0,0 0,0 0,0-1,0 1,0 0,0 0,0-1,0 1,1-1,-1 1,0-1,0 1,1-1,-1 0,0 1,2-1,19 5,0 0,0-1,1-1,0-2,29-1,-16 1,137-2,189-26,174-54,-300 37,-3-11,-2-10,345-146,74-123,-24-44,-340 202,238-133,19 35,-516 262,-3 0,1 1,0 2,1 0,0 1,49-7,-73 15,0 0,1-1,-1 1,0 0,0 0,1 0,-1 0,0 1,0-1,1 1,-1-1,0 1,0 0,0 0,0 0,0 0,0 0,0 0,0 1,0-1,-1 1,1-1,0 1,-1 0,0-1,1 1,-1 0,0 0,0 0,0 0,0 0,0 0,0 0,0 0,-1 1,0-1,1 0,-1 3,1 4,-1 0,-1 0,0-1,0 1,0 0,-1 0,0-1,-6 15,-47 94,-4-1,-103 147,30-72,-9-5,-179 183,-369 297,623-606,-402 393,435-419,20-25,22-25,15-12,2 1,1 1,39-29,-16 14,376-311,145-125,-185 136,408-343,-716 622,121-74,-196 134,0 1,0-1,0 0,0 1,0-1,0 1,0 0,1 0,-1 0,0 0,1 1,-1-1,0 1,6 0,-7 1,-1 0,0 0,0 0,0 0,1 0,-1 0,0 0,0 0,0 0,-1 1,1-1,0 0,0 1,-1-1,1 1,-1-1,1 0,-1 1,0-1,1 1,-1 0,0-1,0 1,0-1,0 1,0-1,-1 1,1-1,0 1,-2 2,-3 26,-2-1,-1 0,-2 0,0-1,-23 42,11-23,-285 596,-32 71,242-486,-78 284,171-488,11-30,12-34,37-92,-35 88,22-68,-27 60,-7 27,-1-2,-1 1,-1-1,-1 0,2-53,-7 76,-1 1,1 0,-1 0,1-1,-1 1,0 0,-1 0,1 0,0 0,-1 0,0 0,1 0,-1 1,0-1,0 1,-1-1,1 1,-1 0,-2-3,-5-1,0 0,-1 0,1 1,-15-4,-23-8,-1 2,-95-16,-112 3,0 17,0 11,-1 11,-313 54,362-29,1 8,-200 73,374-107,19-6,0 0,1 0,0 1,0 1,0 0,1 1,-1 1,-17 14,29-22,0 1,0 0,0 0,0 0,0 0,0 0,1 0,-1 0,0 0,0 0,1 0,-1 0,1 0,-1 1,1-1,-1 0,1 0,0 1,0-1,-1 0,1 1,0-1,0 0,0 0,1 1,-1-1,0 0,0 1,1-1,-1 0,1 0,-1 1,1-1,-1 0,2 1,-1-1,1 0,-1 0,1 0,-1 0,1 0,0-1,-1 1,1-1,0 1,-1-1,1 0,0 1,0-1,-1 0,1 0,0 0,0-1,-1 1,1 0,0-1,-1 1,1-1,0 1,-1-1,1 0,-1 0,3-1,10-6,0-1,-1-1,20-18,-14 12,1035-832,-361 302,-651 511,-12 10,1 0,42-24,-72 48,1 0,-1 0,1 0,-1 1,0-1,1 0,-1 1,1-1,0 1,-1-1,1 1,-1 0,1 0,0 0,-1-1,1 2,0-1,-1 0,1 0,1 1,-2 0,0-1,0 1,-1 0,1 0,-1-1,1 1,-1 0,1 0,-1 0,1 0,-1 0,1 0,-1 0,0 0,0 0,0 0,0 0,1 0,-1 0,0 0,-1 0,1 2,-1 5,-1 1,0-1,0 0,-1 0,-6 14,-26 39,-67 90,6-12,19-20,47-72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4T22:57:31.397"/>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0 14679,'0'-12250,"0"10523,0 21073,0-28733,0 8626,0 86,0-8550,0 15097,0-5857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4T22:57:58.789"/>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2101 0,'33810'0,"-33375"0,-802 0,3177 0,-19448 0,-5498 0,22122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4T22:50:45.268"/>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383 0,'-4'146,"-7"-1,-6 0,-39 159,30-206,15-61,1 1,2 0,-4 46,9-51,-2-1,-2 0,-12 37,8-29,-8 48,1 22,6-42,-6 135,19 934,-4-1073,-12 69,-1 21,13 160,1 2,-3-271,-2 0,-20 68,16-72,2 1,1-1,-3 55,11 471,3-246,-3-232,23 169,-10-130,-8-53,-5-72,0 1,1-1,-1 0,1 0,0 0,0 1,0-1,0 0,0 0,0 0,1-1,0 1,-1 0,1-1,0 1,1-1,-1 1,0-1,1 0,-1 0,1 0,-1 0,1 0,0-1,0 1,0-1,0 0,0 0,0 0,0 0,0-1,1 1,-1-1,0 1,0-1,1 0,-1-1,0 1,0-1,0 1,0-1,1 0,-1 0,0 0,0 0,0-1,-1 1,1-1,0 0,0 0,-1 0,0 0,1 0,-1 0,0-1,0 1,0-1,0 0,0 1,-1-1,3-5,13-32,-3 0,-1-1,-1-1,-3 1,7-61,-3 22,164-766,0 0,-170 809,-3 24,-1 0,-1-1,0 1,-1-1,0 1,-1-1,-1 0,-3-21,4 34,0 0,0 1,-1-1,1 0,0 1,0-1,-1 0,1 1,0-1,-1 1,1-1,0 0,-1 1,1-1,-1 1,1-1,-1 1,1 0,-1-1,1 1,-1-1,0 1,1 0,-1 0,1-1,-1 1,0 0,1 0,-1 0,0 0,1-1,-1 1,0 0,0 0,-25 14,-15 31,25-22,2 0,0 0,1 1,2 1,1 0,-10 34,6-5,2 0,-6 61,-4 166,4 54,14-157,-15-10,0 23,21 488,16-312,2 102,-18-328,-6 0,-44 265,36-333,-6 137,19 75,2-104,-3 1506,-4-1638,-1 1,-3-1,-1 0,-23 64,17-61,1 0,3 1,-6 75,15 406,5-249,-3 1667,3-1911,2-1,2-1,1 1,2-1,1-1,19 41,-11-26,-1 2,10 57,-6 21,-6 0,-2 162,-17 1293,5-894,-5-659,-1 0,-1 0,-2-1,-13 41,9-38,2 2,1-1,-2 42,7 428,7-244,-4 481,0-711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4T22:50:52.337"/>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27134 312,'-171'-2,"-271"12,374 1,0 3,-96 33,95-26,0-2,-84 11,-388 47,488-68,-78 23,-32 6,2-1,47-8,81-22,-25 6,0-2,-1-3,-62 0,-47-13,0-7,-231-48,226 36,-42-10,171 20,1-1,1-3,0-1,1-3,-53-36,53 31,-2 1,-1 3,-1 1,-56-18,36 18,65 22,-1 0,1 0,-1 0,1 0,-1 0,1 0,-1-1,1 1,-1 0,1 0,0-1,-1 1,1 0,-1-1,1 1,-1 0,1-1,0 1,-1 0,1-1,0 1,0-1,-1 1,1-1,0 1,0-1,0 1,-1-1,1 1,0-1,0 1,0-1,0 1,0-2,16-13,41-11,-51 24,148-53,3 7,2 7,302-38,-433 76,64-4,-85 7,0 0,0 1,-1-1,1 2,-1-1,1 1,-1 0,1 0,-1 1,10 5,-15-8,0 1,0-1,0 1,0-1,0 1,-1-1,1 1,0 0,0 0,-1-1,1 1,0 0,-1 0,1 0,-1 0,1 0,-1-1,1 1,-1 0,0 0,1 0,-1 0,0 0,0 1,0-1,0 0,0 0,0 0,0 1,-1 0,0 0,0 0,0 0,-1 0,1 0,-1-1,1 1,-1 0,1-1,-1 0,0 1,0-1,-2 1,-7 5,0-1,-1-1,-22 8,-81 16,-1-6,0-4,-172 6,-211-23,270-4,-260-31,2-40,443 65,-154-25,-265-12,404 44,-292 6,348-6,0 2,1-1,-1 0,0 0,0 1,1 0,-1-1,0 1,0 0,1 0,-1 1,1-1,-1 0,1 1,0 0,0-1,-1 1,1 0,0 0,1 0,-1 1,0-1,0 0,1 1,-2 2,2-1,1-1,0 0,0 0,0 1,0-1,0 0,0 0,1 0,0 1,0-1,0 0,0 0,0 0,0 0,1 0,0 0,-1-1,1 1,0-1,0 1,4 3,34 48,-30-40,0 0,21 22,-27-32,0 0,1 0,0 0,0-1,0 0,0 0,1 0,-1-1,1 0,-1 0,13 3,36 1,1-3,0-1,64-8,-3 1,-87 5,-19 0,-12 0,-78-5,-128-23,37 3,-18 12,0 8,-267 27,-206 33,609-48,2 2,-62 19,55-13,28-9,1-2,-1-1,-41-1,42-2,0 2,0 0,-45 10,2 6,1 3,1 4,-111 53,157-64,-147 71,146-75,0-1,0-1,-1-2,0 0,-32 2,-44-5,69-3,-1 1,-62 10,13 8,-137 24,51-8,122-23,-1-1,0-3,-58 2,78-9,-247-5,255 1,2-2,-1 1,0-2,1-1,0 0,1-1,-31-19,25 14,-1 0,0 2,-38-12,4 11,-1 4,1 2,-1 2,-67 5,89-1,-7 2,0 2,0 1,-71 20,-124 50,156-46,-177 58,-530 173,748-246,-1-2,-1-2,0-2,0-2,-1-1,1-3,-1-1,-50-7,87 5,1-1,-1 0,1-1,-1 0,1 0,0 0,0-1,0 0,1-1,-1 1,1-1,0-1,0 1,1-1,0 0,0 0,0 0,1-1,0 0,0 0,0 0,-3-9,-3-13,0 0,2-1,2 0,-5-40,10 64,1 0,-1 0,-1 1,1-1,-1 1,0-1,0 1,-1-1,1 1,-1 0,-1 0,1 1,0-1,-1 1,0-1,-6-4,1 3,0 0,-1 1,0 0,0 1,0 0,0 1,-21-5,-460-119,433 113,27 6,0 1,0 1,-52-2,64 8,0 0,0 2,1 0,-1 1,1 1,0 1,0 1,0 0,-21 11,-71 30,62-28,-87 47,48-14,-3-5,-1-3,-182 59,113-60,-1-7,-2-8,-255 14,-506-38,446-11,-1069 7,1484-4,1-3,1-2,-71-20,40 8,-27-12,79 20,-74-14,-78-11,128 23,0 2,-123-7,-957 20,495 3,-3636-3,4276 0,0 0,0-1,0 1,0-2,0 1,0-1,-9-4,15 5,0-1,0 0,0 1,0-1,0 0,0-1,1 1,0 0,-1-1,1 1,0-1,0 0,0 0,0 0,1 0,-1 0,1 0,0 0,0-1,0 1,0 0,0-5,-2-11,1-1,2 1,-1-1,2 1,1 0,0-1,1 1,2 0,0 0,10-25,8-10,3 2,36-57,-32 47,-26 50,2-1,0 1,0 0,1 0,0 1,10-12,-16 23,-1 0,0-1,1 1,-1 0,0 0,1 0,-1 0,0 0,1 0,-1 0,0 0,1 0,-1 0,0 0,1 0,-1 0,0 0,1 0,-1 0,0 0,1 0,-1 0,0 0,1 0,-1 1,0-1,0 0,1 0,-1 0,0 1,0-1,1 0,-1 0,0 1,0-1,1 0,-1 1,0-1,0 0,0 0,0 1,0-1,0 0,1 1,-1-1,0 0,0 1,0-1,0 0,0 1,0-1,0 0,0 1,-1-1,1 0,0 1,0 0,3 24,-3-25,0 14,1 2,0 0,-1 0,-1 0,-5 30,5-42,0 0,-1 0,1 0,-1-1,1 1,-1-1,0 1,-1-1,1 0,0 1,-1-1,0-1,0 1,0 0,0-1,0 1,0-1,-1 0,1 0,-1 0,1 0,-1-1,0 0,0 1,-4-1,-16 3,0-2,0 0,0-2,-38-4,-46 1,106 3,-1 0,1 0,-1 0,1 0,-1 0,1 1,-1-1,1 1,0-1,-1 1,1 0,0 0,-1 0,1 0,0 1,0-1,0 1,0-1,0 1,1 0,-1-1,0 1,1 0,-1 0,1 0,-1 0,1 1,0-1,0 0,0 0,1 1,-1-1,0 1,1-1,-1 0,1 1,0-1,0 1,0 4,4 21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4T22:51:03.259"/>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7221 3930,'-66'3,"-67"11,-17 2,-231-12,252-25,35 4,87 17,-355-36,98 16,-50-1,-439 46,-455-6,766-22,354 3,-80 1,-273-32,242 6,-373 3,515 22,-1 3,2 1,-1 4,-92 23,29 8,-123 58,-110 71,144-66,196-95,0-1,-1-1,1 0,-29 6,40-11,0 0,0 0,0 1,-1-1,1-1,0 1,0 0,0 0,0-1,0 1,0-1,0 0,0 0,0 0,0 0,0 0,-2-1,3 0,-1 0,1 0,0 0,0 0,0 0,0 0,0 0,0 0,0-1,0 1,1 0,-1 0,1-1,0 1,0 0,0-1,0 1,0 0,1-4,0 1,0 0,0 0,0 0,1 1,-1-1,2 0,-1 1,0-1,1 1,0-1,0 1,0 0,0 0,1 1,-1-1,1 1,0-1,0 1,0 1,1-1,-1 0,1 1,5-2,13-5,1 0,-1 2,38-7,-46 11,730-119,-607 103,317-40,681-1,-880 60,215 6,-351 5,217 50,-105-15,-136-30,295 37,-59-22,111 4,679-109,-2-96,-180 23,1 57,-101 86,-623 19,387 76,-57 43,-16 51,-335-98,145 59,-261-118,1-3,122 22,-40-25,1-8,204-7,-133-23,282-53,32-5,-442 66,-1 4,1 6,126 17,62 36,288 93,-31 11,-428-128,152 19,-217-44,0-2,1-3,-1-3,110-17,142-53,-184 39,226-30,-278 53,143-38,-134 28,1 5,1 3,0 4,110 3,-160 7,-26-1,1 0,0 0,0-2,0 1,0-1,-1-1,1 0,11-3,-21 4,0 1,-1 0,1 0,0-1,0 1,-1-1,1 1,0-1,-1 1,1-1,-1 1,1-1,0 0,-1 1,1-1,-1 0,0 1,1-1,-1 0,0 1,1-1,-1 0,0 0,0 0,1 1,-1-1,0 0,0-1,-12-22,-35-17,46 40,-75-51,-1 3,-3 4,-2 3,-91-33,-359-93,326 118,-2 9,-1 9,-2 9,0 10,-1 9,0 9,-269 41,-340 21,0-64,498-6,308 3,15 0,65 1,367 26,124 5,1037-17,-481-13,-658 22,-284-13,-149-7,-27 1,-41 5,-739 63,-8-53,748-19,-1646-13,-2-92,631 17,3 73,798 28,-234 4,577-20,99-16,-3-1,1336-22,-725 32,137-17,468-8,-238 16,440-5,241 119,-1630-75,299 40,-486-57,-24-3,-50-4,-451-50,-16-19,-151-31,-2806-375,-237 110,-4 189,3184 180,112 14,-117 43,527-55,-15 0,1 2,1 2,-1 0,1 2,-44 20,52-14,17-4,4-10,0 1,1-1,-1 0,0 1,1-1,-1 0,1-1,-1 1,1 0,-1-1,1 1,-1-1,6 0,53 4,1-2,76-9,-75 3,303-23,195-28,159-23,-323 34,1136-117,11 60,1524 190,-2434-34,-75-5,1110 85,-817-113,-819-24,-31 1,-24 0,-265 0,15 6,-86 2,-91 1,-92-1,-94-3,-1211 4,-1595 12,2606-14,-1486 40,2603-61,169-23,246-29,214-20,162 2,2098-46,19 109,-2072 20,-359-3,-87-9,-86-14,-81-23,-80-24,-271 40,-2-6,-1-7,-3-7,153-80,-220 89,-79 45,1-1,-1 1,0-1,1 0,-1 1,0-1,0 0,0 0,0 0,0-1,-1 1,3-4,-4 5,0 1,0-1,0 1,0 0,-1-1,1 1,0 0,0-1,0 1,0 0,-1-1,1 1,0 0,0-1,-1 1,1 0,0 0,0-1,-1 1,1 0,0 0,-1-1,1 1,0 0,-1 0,1 0,-1 0,1 0,0 0,-1 0,1-1,-1 1,-33-1,-58 10,-157 34,97-12,-397 75,-181 16,-141-10,-3301 100,648-299,1186 17,1334 52,132 6,141 0,137 3,139 1,-50 1,446 4,111-3,-39 5,191-17,275-25,297-30,249-22,175-6,1282-48,14 58,-1444 57,-117-2,-129-9,-114-19,-97-13,-87-13,-85-8,331-139,-664 208,-299 126,83-41,-224 102,-101 43,-1200 461,-60-126,247-195,291-75,512-71,1019-312,85-21,196-53,155-25,104-12,-107 35,1250-314,1108-322,-1329 318,-906 249,-823 237,312-84,-7 35,-387 73,56-4,-63 4,-1 1,1 0,0 0,0 0,-1 0,1 0,0 0,-1 0,1 1,0-1,0 0,-1 1,1 0,-1-1,1 1,-1 0,1 0,-1 0,1 0,-1 0,0 0,1 0,-1 0,0 1,2 1,-4-1,0 1,0-1,0 1,0-1,0 0,0 1,-1-1,1 0,-1 0,0 0,1 0,-1 0,0 0,0-1,0 1,-1-1,1 1,-3 1,-82 61,-127 71,111-73,-369 218,-158 80,-109 45,-2881 1271,3171-1495,111-41,297-122,-204 92,187-80,3 2,-56 42,101-67,-1 0,1 1,0 1,1-1,-1 2,2-1,0 1,-8 11,16-20,0 0,-1-1,1 1,0 0,-1 0,1-1,0 1,0 0,0 0,0 0,0-1,0 1,0 0,0 0,0-1,0 1,0 0,1 0,-1 0,0-1,0 1,1 0,-1-1,0 1,1 0,-1-1,1 1,-1 0,1-1,-1 1,1-1,0 1,-1-1,1 1,0-1,-1 1,1-1,0 0,-1 1,1-1,0 0,0 0,-1 0,2 1,46 3,-16-6,1-1,0-1,43-13,117-43,-190 59,370-135,158-63,116-53,2047-899,-2175 905,-80 37,-77 41,279-134,-542 258,-55 32,-44 12,1 0,-1 0,0 0,0 0,1 0,-1 0,0 0,0 0,0 0,1 0,-1 0,0 0,0 0,0 0,1 0,-1 0,0 0,0 0,0 1,1-1,-1 0,0 0,0 0,0 0,0 0,1 1,-1-1,0 0,0 0,0 0,0 1,0-1,0 0,0 0,0 0,1 1,-1-1,0 0,0 0,0 1,0-1,0 0,0 0,0 0,0 1,0-1,-1 0,1 0,0 1,0-1,0 0,0 0,-21 27,-53 44,-146 107,135-114,-333 248,-121 71,-1483 962,1658-1107,-121 76,75-64,80-63,-233 95,484-252,44-23,35-7,0 0,0 0,0 0,0 0,-1-1,1 1,0 0,0 0,0 0,0 0,0 0,0 0,-1-1,1 1,0 0,0 0,0 0,0 0,0-1,0 1,0 0,0 0,0 0,0-1,0 1,0 0,0 0,0 0,0 0,0-1,0 1,0 0,0 0,0 0,0-1,0 1,0 0,0 0,0 0,1 0,-1-1,0 1,0 0,0 0,0 0,0 0,0 0,1-1,18-20,276-215,-271 218,356-259,167-94,1998-1183,-2051 1271,-85 61,-92 56,-197 106,155-55,-258 109,67-19,-80 23,0 1,0 1,0-1,0 0,1 1,-1 0,0 0,0 0,0 1,1-1,-1 1,0 0,0 0,6 3,-9-4,-1 0,1 1,-1-1,1 1,-1-1,1 1,-1-1,0 1,1-1,-1 1,0-1,1 1,-1 0,0-1,0 1,1-1,-1 1,0 0,0-1,0 1,0 0,0-1,0 1,0 0,0 0,-13 27,-8-3,0-1,-37 30,-166 137,-155 107,-146 110,-119 85,-968 707,-85-116,1360-907,293-153,38-18,26-11,284-126,6-24,115-71,857-526,-488 278,-321 200,-68 41,616-342,-985 552,-48 24,-72 37,-1116 719,867-518,251-175,-134 138,206-192,0 1,1 0,0 0,1 1,0 0,0 0,2 1,-6 14,11-26,0 1,1-1,-1 0,1 1,-1-1,1 1,0-1,-1 1,1-1,0 1,0-1,0 1,0-1,0 1,1-1,-1 1,0-1,1 1,-1-1,1 0,-1 1,1-1,0 1,-1-1,1 0,0 0,0 1,0-1,0 0,0 0,0 0,0 0,1 0,-1 0,0-1,0 1,1 0,-1-1,1 1,-1-1,2 1,4 0,1 0,-1 0,0-1,1 0,-1-1,0 0,1 0,7-2,22-6,0-2,67-30,89-59,164-106,114-76,1926-1124,-1957 1165,-395 217,-33 16,0 1,0 0,1 1,0 1,1 0,-1 1,16-4,-29 8,0 1,0-1,0 0,0 0,0 0,0 0,0 0,-1 0,1 0,0 0,0 0,0 0,0 0,0 1,0-1,0 0,0 0,0 0,0 0,0 0,0 0,0 0,0 0,0 0,0 0,0 1,0-1,0 0,0 0,0 0,0 0,0 0,1 0,-1 0,0 0,0 0,0 0,0 1,0-1,0 0,0 0,0 0,0 0,0 0,0 0,0 0,0 0,1 0,-1 0,0 0,0 0,0 0,0 0,0 0,0 0,0 0,0 0,0 0,1 0,-1 0,0 0,0 0,0 0,0 0,0 0,-14 12,-89 54,-184 118,-191 116,-128 80,-573 384,124-78,-18-32,953-587,100-51,22-10,16-6,10-5,0-2,-1-1,0-1,28-14,-49 20,702-337,-33-47,-308 171,1749-918,-2000 1078,342-179,-349 172,-3-4,101-85,-206 152,1-1,-1 0,0 0,0 0,0 1,0-1,0 0,0 0,-1 0,1-1,0 1,0 0,-1 0,1 0,-1-1,2 0,-3 1,1 1,-1-1,1 1,-1 0,1-1,-1 1,1 0,-1 0,1 0,-1-1,1 1,-1 0,0 0,1 0,-1 0,1 0,-1 0,1 0,-1 0,0 0,1 0,-1 0,1 0,-1 0,0 1,-60 16,-351 161,269-110,-1305 648,1337-660,25-13,-156 103,236-142,0 0,1 1,-1-1,1 1,-8 10,14-7,16-8,23-10,1-2,-2-1,54-27,-45 20,218-103,102-73,932-599,-284 162,-907 568,172-95,-251 147,-28 15,-7 3,-44 36,35-31,-595 516,33 42,-31 118,604-683,-1 2,0 0,0 1,1-1,-1 1,-3 10,6-16,1 1,0-1,0 1,0 0,0-1,0 1,-1 0,1 0,0-1,1 1,-1 0,0-1,0 1,0 0,0-1,0 1,1 0,-1-1,0 1,0-1,1 1,-1 0,1-1,-1 1,2 0,-1 0,1 0,-1-1,0 1,1-1,-1 1,1-1,0 1,-1-1,1 0,-1 0,1 1,-1-1,1 0,2-1,13-1,1-1,0-1,-1-1,0 0,0-2,0 0,17-9,5-2,1104-561,-1080 545,-33 18,404-224,-18-27,-400 255,40-31,-53 41,-1 0,1-1,0 0,-1 1,1-1,-1 0,0 0,0 0,0-1,-1 1,1 0,2-7,-4 9,0 1,0 0,0-1,0 1,0 0,0-1,0 1,0-1,0 1,-1 0,1 0,0-1,0 1,0 0,0-1,0 1,-1 0,1-1,0 1,0 0,0 0,-1-1,1 1,0 0,0 0,-1-1,1 1,0 0,0 0,-1 0,1 0,-1-1,-21 1,-18 10,1 1,0 2,2 2,-41 21,22-11,-1606 830,1004-444,531-314,110-82,-1 2,2 0,1 1,-20 29,32-43,1 0,-1 0,1 0,0 0,0 1,1-1,-1 1,1-1,0 1,-1 8,2-12,0-1,0 1,0 0,1 0,-1 0,0 0,0 0,1 0,-1 0,1 0,-1 0,0-1,1 1,0 0,-1 0,1 0,-1-1,1 1,0 0,0-1,-1 1,2 0,1 0,-1 0,0 0,1-1,-1 1,1-1,-1 0,1 1,0-1,-1 0,1 0,-1-1,5 0,26-7,0-1,-1-1,0-2,-1-2,53-30,-58 31,263-147,122-81,1653-1080,-1729 1100,-13 12,-176 116,236-110,-369 197,0 0,0 1,0 0,1 1,26-5,-40 9,0 0,0 0,1 0,-1 0,0 0,0 0,1 0,-1 0,0 0,0 0,0 0,1 0,-1 0,0 0,0 0,1 0,-1 0,0 0,0 0,0 0,1 0,-1 0,0 0,0 0,1 0,-1 1,0-1,0 0,0 0,0 0,1 0,-1 1,0-1,0 0,0 0,0 0,0 0,0 1,1-1,-1 0,0 0,0 1,0-1,0 0,0 0,0 0,0 1,0-1,0 0,0 1,-10 14,-28 20,33-31,-316 262,12-10,-1129 1114,1305-1234,-469 443,563-548,19-15,1 1,-24 26,37-34,10-7,17-9,-14 5,44-19,-2-2,54-32,-57 29,186-113,696-524,-27-68,-816 661,-35 29,41-37,-185 163,78-72,-1725 1466,1697-1442,-308 280,291-256,3 4,3 1,-66 104,111-155,0 2,1-1,1 1,1 0,-9 30,15-44,1-1,-1 1,1 0,0-1,0 1,0-1,0 1,0 0,0-1,1 1,0 2,0-4,-1 0,1 0,-1 0,1 0,-1 0,1 0,0 0,-1-1,1 1,0 0,0 0,0-1,-1 1,1 0,0-1,0 1,0-1,0 0,2 1,2 0,0-1,0 1,0-1,1-1,-1 1,0-1,0 0,0 0,0 0,0-1,5-2,55-24,-1-2,74-49,-122 69,1123-749,-1106 736,1334-1036,-1196 924,54-45,-224 179,0 0,0 0,0 1,0-1,0 0,0 0,0-1,0 1,0 0,0 0,-1 0,1 0,0-1,-1 1,1 0,0-2,-2 2,0 0,0 1,0-1,0 0,0 1,0-1,-1 1,1 0,0-1,0 1,0 0,0 0,0-1,-1 1,1 0,0 0,0 0,0 1,-1-1,1 0,0 0,0 1,-2 0,-39 6,1 2,0 2,1 2,-50 23,-168 84,-107 78,-1880 1138,2131-1265,-284 180,28 20,348-254,-2 1,0 1,2 2,0 0,1 1,1 0,-30 47,49-67,0-1,0 1,0 0,0 0,0 0,0 1,1-1,-1 0,1 0,-1 0,1 0,0 0,0 3,10 1,14-12,35-20,92-54,-92 47,212-122,93-55,1809-1241,-2003 1319,419-308,-452 359,-103 62,-177 104,-223 173,-103 137,275-228,-204 169,-376 327,731-624,13-15,1 2,2 1,1 1,-43 60,67-86,1 1,-1-1,1 0,0 1,0 0,0-1,0 1,0 0,0-1,0 6,2-7,-1 0,0 0,0 0,1 0,-1 0,1 0,-1 0,1 0,-1-1,1 1,-1 0,1 0,0-1,-1 1,1 0,0-1,0 1,-1 0,1-1,0 1,0-1,0 0,0 1,0-1,0 0,0 1,0-1,0 0,0 0,0 0,0 0,0 0,0 0,1 0,9 0,-1 0,1 0,0-2,0 1,-1-1,1 0,12-6,82-36,-74 30,207-110,81-71,438-326,-10-35,-92 67,-173 168,-379 274,-289 169,-21 29,-72 65,-32 24,-1122 891,1085-831,269-225,4 2,-70 96,135-161,-1 1,2 1,0 0,1 0,0 1,1 0,1 0,-5 16,10-30,1 1,-1-1,1 0,-1 1,1-1,0 0,0 1,0-1,0 0,0 1,0-1,0 0,0 1,0-1,0 0,1 1,-1-1,1 0,-1 1,1-1,-1 0,1 0,0 0,0 0,-1 0,1 1,0-1,0 0,0-1,0 1,0 0,0 0,0 0,1-1,-1 1,0 0,0-1,1 1,-1-1,0 0,1 1,-1-1,0 0,1 0,-1 0,0 0,1 0,-1 0,0 0,1 0,-1-1,2 0,11-1,-1-1,1 0,-1-1,0-1,21-10,72-45,-101 57,196-130,218-190,-266 200,952-716,-883 681,1053-730,-1065 760,-183 109,-27 19,-1 0,1 0,0 0,0 0,0 0,-1 0,1 0,0 0,0 0,0 0,-1 0,1 0,0 0,0 0,-1 0,1 0,0 0,0 0,0-1,0 1,-1 0,1 0,0 0,0 0,0 0,0 0,-1-1,1 1,0 0,0 0,0 0,0 0,0-1,0 1,0 0,0 0,-1 0,1-1,0 1,0 0,0 0,0 0,0-1,0 1,0 0,0 0,0-1,0 1,0 0,1 0,-1 0,0-1,0 1,0 0,0 0,0-1,-28 8,-26 18,1 3,2 2,-92 69,90-61,-315 238,-644 626,1001-891,-4 3,1 1,0 1,-22 33,35-47,0-1,0 0,1 0,-1 0,0 1,1-1,-1 0,1 1,-1-1,1 0,0 1,0-1,0 0,0 1,0-1,0 1,0-1,0 0,0 1,0-1,1 3,1-3,-1 0,0-1,0 1,1 0,-1 0,0-1,1 1,-1-1,1 1,-1-1,0 0,1 1,-1-1,1 0,-1 0,1 0,-1 0,1 0,-1 0,1-1,-1 1,3-1,21-6,-1 0,0-2,-1-1,1-1,-2 0,24-17,-23 15,910-589,-31-58,-708 514,-113 86,-113 112,-114 149,-79 99,-395 393,610-684,-27 33,36-41,0 0,0 0,0 1,0-1,0 0,0 1,1-1,-1 1,0-1,1 1,-1-1,1 1,0 0,-1-1,1 1,0 0,0-1,0 1,0-1,0 1,0 0,1-1,-1 1,1 2,1-3,-1 0,1 0,-1 0,0 0,1 0,-1 0,1-1,0 1,-1-1,1 1,0-1,-1 1,1-1,0 0,-1 0,1 0,0 0,0 0,-1 0,1 0,2-2,30-4,-1-1,0-2,-1-2,54-25,-68 29,465-216,281-110,-739 324,-3 0,1 2,0 0,1 1,-1 1,28-2,-48 9,-12 4,-208 123,-57 46,-125 83,-982 655,727-428,484-340,-241 265,391-388,15-18,0 0,1 1,0-1,0 1,0 0,1 0,0 0,-1 0,2 1,-4 7,6-13,0 1,0-1,0 1,0-1,0 1,0-1,0 0,1 1,-1-1,0 1,0-1,0 0,0 1,1-1,-1 1,0-1,0 0,1 1,-1-1,0 0,1 0,-1 1,0-1,1 0,-1 0,1 1,-1-1,0 0,1 0,-1 0,1 0,-1 0,0 1,1-1,-1 0,1 0,-1 0,1 0,-1 0,1 0,-1 0,0-1,1 1,-1 0,1 0,-1 0,17-3,-1 0,0 0,-1-2,1 0,-1 0,0-2,24-13,-13 8,680-401,-462 259,-166 105,1152-695,-1105 679,34-23,-76 29,-3-4,99-100,-178 162,5-5,0 0,0 0,0 0,0-1,-1 0,6-11,-11 17,1 0,-1 0,0 0,0 0,1 0,-1 0,0 0,0 0,0 0,0 0,0 0,0 0,0 0,0 0,0 0,-1 1,1-1,0 0,-1 0,1 0,0 0,-1 0,1 0,-2-1,0 0,0 1,-1-1,1 0,-1 1,1 0,-1 0,1 0,-1 0,1 0,-1 0,0 1,0-1,-4 1,-30-3,-1 2,0 1,0 3,1 0,-52 13,-220 52,-151 57,-1900 693,1835-590,502-217,15-8,1 0,0 0,0 1,0 0,1 0,-1 0,1 1,0 0,-9 10,17-10,12-7,20-9,-2-2,1 0,47-30,-26 14,212-116,140-80,126-61,1020-496,50 75,-1126 497,-472 208,0 0,0 0,0 0,0 1,0-1,0 1,7-1,-11 2,0 0,0 0,1 0,-1 0,0 1,0-1,0 0,1 0,-1 0,0 0,0 0,0 1,0-1,1 0,-1 0,0 0,0 0,0 1,0-1,0 0,0 0,0 1,1-1,-1 0,0 0,0 0,0 1,0-1,0 0,0 0,0 1,0-1,0 0,0 0,0 1,-1-1,1 0,0 0,0 0,0 1,0-1,0 0,0 0,0 0,-1 1,-16 26,-403 435,334-375,6-5,-353 368,24 24,292-326,-429 562,535-693,11-17,0 0,1 0,-1 0,0 0,0 0,0 0,0 0,0 0,0 0,1 0,-1 0,0 0,0 0,0 0,0 0,0 0,1 0,-1 0,0 0,0 0,0 0,0 0,0 0,0 0,1 0,-1 0,0 1,0-1,0 0,0 0,0 0,0 0,0 0,0 0,0 0,0 1,0-1,0 0,1 0,-1 0,0 0,0 0,0 1,0-1,0 0,0 0,0 0,0 0,0 0,-1 1,1-1,0 0,0 0,0 0,0 0,15-9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4T22:51:15.384"/>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2707 18853,'1'11,"1"-1,1 0,-1 0,2 0,-1 0,7 10,2 9,5 19,-3-6,1 0,3-2,44 76,-55-105,1-1,0 0,0 0,1-1,0 0,1-1,0 1,0-2,1 0,0 0,0-1,0 0,1-1,0 0,0-1,0-1,1 0,18 3,35-2,0-2,100-10,-146 5,0-1,-1 0,23-9,20-5,-61 17,1 0,-1 1,1 0,-1-1,1 1,-1 0,1 0,0 0,-1 0,1 0,-1 0,1 0,0 0,-1 1,1-1,-1 1,1-1,-1 1,1 0,-1-1,0 1,1 0,-1 0,2 2,-2-1,0 0,0-1,0 1,-1 0,1 0,-1 0,1 1,-1-1,0 0,0 0,0 0,0 0,0 0,0 0,-1 0,0 3,-4 12,0 0,-1-1,-14 25,16-32,-125 226,3-6,117-210,0 0,-1-1,-1-1,0 1,-2-2,0 0,0 0,-2-1,0-1,-27 20,41-33,0-1,0 1,0-1,1 1,-1-1,0 1,0-1,0 0,0 0,0 1,0-1,0 0,0 0,0 0,0 0,0 0,0 0,0 0,0 0,0-1,0 1,0 0,0-1,0 1,0 0,0-1,0 1,0-1,0 0,1 1,-1-1,0 1,0-1,1 0,-1 0,0 0,1 1,-1-1,1 0,-1 0,1 0,0 0,-1 0,1 0,0 0,-1 0,1 0,0-2,-8-59,8 53,-1-87,5 0,28-169,4-65,-36 323,0-1,0 1,-1 0,0 0,-1-1,1 1,-5-10,6 16,-1 0,1-1,-1 1,1 0,-1 0,0 0,1-1,-1 1,0 0,0 0,0 0,0 0,0 0,0 0,0 1,0-1,0 0,0 1,-1-1,1 0,0 1,0-1,-1 1,1 0,0-1,-1 1,1 0,0 0,-1 0,1 0,0 0,-1 0,1 0,0 0,-1 1,1-1,0 1,-1-1,1 1,0-1,0 1,0-1,-1 1,-1 1,-4 4,0-1,1 1,-1 0,1 1,0-1,1 1,-1 1,-7 13,-33 74,24-46,-265 511,248-458,34-86,23-72,99-321,37-112,-150 478,244-742,-34-20,-74-16,-121 588,-15-397,-42 256,26 278,-3 0,-2 2,-32-77,43 126,1 0,-2 0,0 0,0 1,-1 0,-11-12,17 22,0 0,0 1,0-1,0 0,0 1,0-1,0 1,-1 0,1-1,0 1,-1 0,1 1,-1-1,1 0,-1 1,0-1,1 1,-1 0,1 0,-1 0,0 0,1 0,-1 1,1-1,-1 1,1 0,-1-1,1 1,-1 0,1 1,0-1,-1 0,1 1,0-1,0 1,0-1,0 1,0 0,1 0,-4 4,-13 16,1 0,0 2,2 0,-22 45,23-43,-82 172,-133 398,1 236,117-340,34 9,63-106,18-310,4-2,30 135,-37-207,2 0,0-1,0 1,1-1,0 1,0-1,2 0,-1 0,11 13,-15-22,-1 0,1-1,0 1,0 0,0 0,0-1,-1 1,1 0,0-1,0 1,0-1,1 0,-1 1,0-1,0 0,0 0,0 1,0-1,0 0,0 0,0 0,1 0,-1 0,0-1,0 1,0 0,0 0,0-1,0 1,0-1,0 1,0-1,0 1,1-2,2-1,0-1,-1 0,1 0,-1 0,0 0,-1 0,5-9,11-29,-2-1,-1-1,-3 0,13-82,-22 108,49-307,3-126,55-643,61-516,-149 1428,92-769,-38-1,-48 467,-25 455,-2 27,-2 5,-2 23,-51 365,-11 55,-29 152,6-33,-358 2088,359-2230,59-293,-121 447,135-538,-1 0,-36 60,44-82,8-13,16-32,47-134,66-260,4-181,-55 228,268-920,-225 983,-116 299,24-42,-29 53,1 1,0-1,0 1,0 0,0 0,0 0,0 0,1 0,-1 0,1 0,-1 1,1-1,0 1,-1 0,1 0,3-1,-3 2,-1 0,1 0,-1 0,1 1,-1-1,0 1,1 0,-1-1,0 1,1 0,-1 1,0-1,0 0,0 0,0 1,0-1,0 1,-1 0,1 0,0 0,-1-1,1 1,-1 1,0-1,2 3,29 65,-27-58,18 51,-3 0,-3 2,-2 0,9 101,-18-71,-4-1,-15 149,-60 189,-31-12,69-288,-127 456,116-429,46-157,-20 78,19-73,0 0,0 0,0 0,1 0,0 0,0 0,1 0,3 13,-4-19,0-1,0 0,0 0,0 0,0 1,0-1,1 0,-1 0,0 0,0 1,0-1,0 0,0 0,1 0,-1 0,0 1,0-1,0 0,0 0,1 0,-1 0,0 0,0 0,0 0,1 0,-1 1,0-1,0 0,1 0,-1 0,0 0,0 0,1 0,-1 0,0 0,0 0,0-1,1 1,-1 0,0 0,0 0,0 0,1 0,-1 0,0-1,13-11,8-20,184-465,-130 300,161-400,-235 595,0 0,0-1,0 1,0 0,0 0,-1 0,1-1,-1 1,1 0,-1-1,0 1,0 0,0-1,0 1,-1 0,1 0,-1-1,1 1,-1 0,0 0,0-1,-1-2,0 4,-1-1,1 0,-1 1,1-1,-1 1,0 0,1 0,-1 0,0 0,0 0,0 1,0 0,1-1,-1 1,0 0,0 0,0 0,0 1,-4 0,-6 1,0 0,0 1,0 0,0 1,1 0,-18 10,-78 50,106-63,-136 96,-179 167,-33 58,15 15,-333 431,156-63,493-677,12-15,-1-1,-1-1,0 1,0-1,-12 10,14-18,7-13,9-24,1 0,20-42,15-39,104-282,90-226,77-177,481-1097,79 22,-660 1456,-44 110,-147 267,50-90,166-219,-236 345,0 0,1 1,0-1,11-7,-16 13,-1-1,1 1,-1 0,1-1,-1 1,1 0,-1-1,1 1,0 0,-1 0,1 0,-1 0,1-1,0 1,-1 0,1 0,0 0,-1 0,1 1,0-1,-1 0,1 0,-1 0,1 0,1 1,-2 0,1 0,0 1,-1-1,1 0,-1 0,0 1,1-1,-1 0,0 1,0-1,0 0,0 1,0-1,0 0,0 1,0-1,-1 0,0 3,-6 27,-2-1,-1 0,-24 51,19-47,-377 812,-56 132,-14 159,-176 402,388-955,236-550,8-21,0 1,1 0,-4 17,11-41,0 1,0-1,1 1,1-1,7-14,9-22,463-1024,47 22,-335 673,173-275,-319 580,-37 61,-12 20,-17 37,-402 719,369-683,-249 404,-591 736,376-614,506-599,3-5,0 0,0 0,0 0,-1 0,1-1,-1 0,-1 0,1-1,-8 5,13-9,1 0,-1 1,1-1,-1 0,0 0,1 0,-1 0,1 0,-1 0,1 0,-1 0,0 0,1 0,-1 0,1 0,-1 0,1 0,-1-1,1 1,-1 0,1 0,-1-1,1 1,-1 0,1 0,-1-1,1 1,0-1,-1 1,1 0,-1-1,1 1,0-1,0 1,-1-1,1 1,0-1,0 1,-1-1,1 1,0-2,-2-4,0-1,1 0,0 0,0-1,0 1,1 0,0 0,2-8,14-85,-12 78,70-282,86-195,74-154,562-1305,167 61,-889 1775,23-42,-91 148,-10 18,-18 27,-1459 2162,721-1029,721-1105,4-8,2 3,-45 93,69-120,27-54,130-234,35-62,82-148,603-1061,-132 235,-658 1161,181-337,-250 457,0 0,-2-1,7-24,-13 26,-10 21,-19 29,-125 193,5-6,-53 84,-50 79,-547 880,67 47,463-690,219-475,6 2,-32 204,91-429,4 1,42-110,75-181,78-159,1242-2428,-1215 2544,-38 83,-125 202,19-27,100-211,-187 333,0 0,-2 0,8-60,-4 22,-12 65,6-47,-7 50,1 0,-1 1,0-1,0 0,0 1,0-1,0 0,1 1,-1-1,0 1,0-1,-1 0,1 1,0-1,0 0,0 1,0-1,-1 0,1 1,0-1,0 1,-1-1,1 0,-1 1,1-1,0 1,-1-1,1 1,-1-1,1 1,-1 0,1-1,-1 1,0 0,1-1,-1 1,1 0,-1 0,0-1,1 1,-1 0,0 0,1 0,-1 0,0 0,1 0,-1 0,0 0,1 0,-1 0,0 0,1 1,-1-1,1 0,-1 0,0 1,1-1,-1 0,1 1,-1-1,1 0,-1 1,1-1,-1 1,0 0,-12 10,0 0,1 1,0 1,1 0,0 1,-16 26,-7 10,-1052 1547,379-406,698-1174,-19 27,28-45,0 1,0 0,0 0,1 0,-1 0,0-1,0 1,0 0,0 0,0 0,0-1,0 1,0 0,0 0,0 0,0 0,-1-1,1 1,0 0,0 0,0 0,0-1,0 1,0 0,0 0,0 0,0 0,-1 0,1-1,0 1,0 0,0 0,0 0,-1 0,1 0,0 0,0 0,0 0,0 0,-1-1,1 1,0 0,0 0,0 0,0 0,-1 0,1 0,0 0,0 0,0 0,-1 0,1 0,0 1,0-1,0 0,-1 0,1 0,0 0,0 0,0 0,-1 0,8-29,20-45,62-116,-51 116,160-314,75-129,1084-1889,-1128 1999,-190 326,-36 70,-13 21,-144 200,85-110,-198 290,-87 139,-389 617,35 39,470-739,-208 501,40-81,361-764,30-65,-35 64,50-101,0 0,0 0,0 0,0 1,0-1,0 0,0 0,0 0,0 0,0 1,-1-1,1 0,0 0,0 0,0 0,0 1,0-1,0 0,0 0,0 0,0 0,-1 0,1 0,0 1,0-1,0 0,0 0,0 0,-1 0,1 0,0 0,0 0,0 0,0 0,0 0,-1 0,1 0,0 1,0-1,0 0,-1 0,1-1,0 1,0 0,0 0,0 0,-1 0,1 0,0 0,0 0,0 0,0 0,0 0,-1 0,1 0,0 0,0-1,0 1,0 0,-2-15,5-8,1 0,0 0,2 1,10-27,-10 31,71-193,131-252,-155 353,160-330,1552-2816,-1326 2557,-419 676,-20 24,0-1,0 0,1 1,-1-1,0 1,0-1,1 1,-1-1,0 1,0-1,0 1,0-1,0 1,0 0,0-1,0 1,0-1,0 1,0-1,0 1,0-1,-1 1,1-1,0 1,0-1,0 1,-1-1,1 1,-27 72,-454 859,-71-36,216-395,-147 236,264-301,118-221,95-203,3-4,-1 0,0-1,0 1,-1-1,0 0,-7 8,6-14,5-11,6-19,1 2,2-1,0 1,2 0,15-29,-10 19,152-340,128-226,814-1454,-434 828,-471 851,36-56,-217 393,-6 12,24-55,-36 66,-5 18,0 0,0-1,0 1,0 0,0 0,0 0,0 0,0 0,0 0,0 0,0-1,0 1,0 0,0 0,0 0,0 0,0 0,0 0,0 0,0-1,0 1,0 0,0 0,0 0,-1 0,1 0,0 0,0 0,0 0,0 0,0 0,0 0,0-1,0 1,0 0,-1 0,1 0,0 0,0 0,0 0,0 0,0 0,0 0,0 0,-1 0,1 0,0 0,0 0,0 0,0 0,0 0,0 0,0 0,-1 1,1-1,0 0,0 0,0 0,0 0,0 0,0 0,-32 34,-169 239,127-169,-199 279,-1003 1461,1048-1497,142-215,-269 434,273-392,69-151,-2-1,0 0,-2-1,0 0,-25 22,41-42,0 0,1-1,-1 1,0 0,0 0,0-1,0 1,0-1,1 1,-1-1,0 1,0-1,0 0,0 1,-1-1,1 0,0 0,0 0,-1 0,1 0,0-1,1 1,-1-1,0 0,0 0,1 1,-1-1,0 0,1 0,-1 0,1 0,-1 0,1 1,0-1,-1 0,1 0,0 0,0 0,-1 0,1 0,0 0,0 0,0-1,1 0,-1-19,1 0,0 0,2 0,1 0,0 0,2 1,8-21,4-17,109-342,19 7,243-470,48 80,41 25,-427 679,-21 35,-24 38,-4 8,-6 16,-16 33,-185 328,126-240,-1448 2331,1412-2304,-110 168,206-306,11-24,9-12,1-1,-1 1,2-1,-1 1,6-12,155-370,-87 221,178-402,66-128,613-1197,-609 1314,469-635,-591 964,-159 210,-31 36,-7 10,-9 18,-6 1,0 0,-21 32,17-31,-417 642,215-342,-637 952,778-1162,-157 227,156-239,-106 110,132-167,50-43,-1-1,1 1,-1-1,1 0,0 1,-1-1,1 0,-1 1,1-1,-1 0,1 0,-1 1,1-1,-1 0,0 0,1 0,-1 0,1 0,-1 0,1 0,-1 0,0 0,1 0,-1 0,1 0,-1 0,1 0,-1 0,1-1,-1 1,1 0,-1 0,0-1,0-2,1 0,0 1,0-1,0 1,0-1,0 0,1 1,-1-1,1 1,0-1,-1 1,1-1,2-2,35-91,58-103,-36 81,170-340,87-151,890-1481,-817 1489,-42 76,-49 73,-54 67,186-365,-381 644,-44 79,-6 27,0 0,-1 0,1 0,0 0,-1 0,1 0,-1-1,1 1,0 0,-1 0,1 0,-1 0,1 0,0 0,-1 1,1-1,-1 0,1 0,0 0,-1 0,1 0,-1 1,1-1,0 0,-1 0,1 1,0-1,0 0,-1 0,1 1,0-1,-1 0,1 1,-48 49,-222 289,207-256,-227 301,-1457 2026,1724-2378,-388 515,-25 35,79 5,310-487,33-68,-1 0,-32 51,47-83,-11 13,7-12,5-14,9-19,2 0,0 1,2 0,22-35,-11 19,140-244,93-139,1232-1817,-1168 1826,-232 312,-45 69,-45 40,0 0,1 0,-1-1,0 1,0 0,1 0,-1-1,0 1,1 0,-1 0,0 0,1 0,-1 0,1 0,-1-1,0 1,1 0,-1 0,0 0,1 0,-1 0,1 0,-1 1,0-1,1 0,-1 0,0 0,1 0,-1 0,1 0,-1 1,0-1,0 0,1 0,-1 1,0-1,1 0,-1 0,0 1,0-1,1 1,-1 2,0-1,0 1,0 0,0 0,0 0,0 0,-1 0,0 0,0-1,-1 6,-68 156,-102 178,-99 174,-61 121,-1466 2929,1478-2860,283-617,-4-2,-3-3,-93 135,104-185,33-33,-1-1,1 1,-1-1,0 1,1-1,-1 1,0-1,1 0,-1 1,0-1,1 0,-1 1,0-1,0 0,1 0,-1 0,0 0,0 0,1 0,-1 0,0 0,0 0,0 0,1 0,-1 0,0-1,0 1,1 0,-1-1,0 1,1 0,-1-1,0 1,1-1,-1 1,1-1,-1 1,1-1,-1 1,1-1,-1 0,1 1,-1-1,1 0,0 1,-1-1,1 0,0 1,0-1,0 0,-1 0,1 1,0-1,0 0,0 0,0 1,0-1,0 0,1-1,-2-16,1 0,0-1,2 1,0 0,1 0,1 1,10-31,0-6,60-206,48-117,218-538,541-1029,-597 1425,-10 17,-181 297,-80 169,-2 0,-1 0,9-75,10-70,-17 117,7-107,-19 168,0 1,0-1,0 1,0 0,0-1,0 1,0-1,-1 1,1 0,-1-1,-1-3,2 6,-1-1,1 1,0 0,-1 0,1-1,0 1,-1 0,1 0,0 0,-1 0,1-1,0 1,-1 0,1 0,-1 0,1 0,0 0,-1 0,1 0,0 0,-1 0,1 0,-1 0,1 1,0-1,-1 0,1 0,0 0,-1 0,1 1,-23 17,-22 33,2 1,-58 95,18-23,-206 298,-73 126,-1002 1631,1159-1822,161-279,-220 443,253-490,1 1,-10 63,15-66,-1-1,-1 0,-13 32,9-44,9-21,5-18,5-13,19-50,94-211,144-267,145-250,2068-3507,-2169 3847,-82 145,-201 292,34-49,78-85,-115 148,-26 31,-30 35,-266 264,96-108,-561 673,41 41,580-730,50-52,-135 256,165-273,27-40,22-46,-25 43,28-59,4-12,6-3,0-1,1 1,0-1,-1 1,1 0,0-1,1 1,-1-1,1 1,1-7,10-38,29-78,118-264,110-219,682-1353,137 55,-899 1615,-172 267,165-228,-163 234,-19 19,0 0,0 0,0 0,0 0,0 0,0 0,0 0,0 0,-1 0,1 0,0 0,0 1,0-1,0 0,0 0,0 0,0 0,0 0,0 0,0 0,0 1,0-1,0 0,0 0,0 0,0 0,0 0,0 0,0 1,0-1,0 0,0 0,0 0,0 0,0 0,0 0,0 0,0 1,0-1,0 0,0 0,1 0,-1 0,0 0,0 0,0 0,0 0,0 0,0 0,0 1,0-1,1 0,-1 0,0 0,0 0,0 0,0 0,0 0,0 0,1 0,-1 0,0 0,0 0,-25 47,-198 323,-119 202,-25 49,-204 358,93-38,50 21,207-458,178-408,3-13,5 2,-32 113,57-122,39-203,168-403,-143 401,208-494,1258-2404,-1457 2921,-49 85,-16 29,-25 45,-295 484,221-380,-1397 2166,1285-1975,182-290,3 0,3 2,2 1,-17 72,39-131,-3 16,2-16,2-13,11-77,25-74,101-281,-94 319,207-579,938-2152,-1008 2474,-144 308,-9 15,2 0,65-91,-75 130,-19 19,1 0,-1 0,0 0,0 0,1 0,-1 0,0 1,0-1,1 0,-1 0,0 0,0 0,1 0,-1 1,0-1,0 0,0 0,1 0,-1 1,0-1,0 0,0 0,0 1,0-1,0 0,0 0,1 1,-1-1,0 0,0 0,0 1,0-1,0 0,0 1,0-1,0 0,0 0,0 1,-1-1,1 0,0 0,0 1,0-1,-12 50,-23 42,-63 116,71-155,-138 272,-743 1418,42 38,813-1655,18-38,-82 146,101-210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4T22:51:20.554"/>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5600 268,'-119'271,"-260"396,217-409,147-239,15-19,-1 0,1 0,0 0,0 0,-1 0,1-1,0 1,0 0,0 0,0 0,-1 0,1 0,0-1,0 1,0 0,0 0,0 0,-1-1,1 1,0 0,0 0,0-1,0 1,0 0,0 0,0 0,0-1,0 1,0 0,0 0,0-1,0 1,0 0,0 0,0-1,0 1,0 0,0 0,0 0,0-1,1 1,-1 0,0-1,14-46,30-35,3 1,87-111,-84 123,231-354,-277 416,19-30,-13 33,-6 23,-6 10,-1 1,-2-1,-12 45,13-59,-332 1158,296-1044,9-26,-79 241,69-232,-58 109,95-213,2-1,-1-1,0 0,0 0,0-1,-1 1,0-1,0 0,-1 0,1 0,-1 0,-7 5,11-10,0 0,-1 0,1 0,0 0,0 0,0-1,0 1,-1 0,1 0,0-1,0 1,0-1,0 1,0-1,0 1,0-1,0 0,0 1,0-1,0 0,0 0,1 0,-1 0,0 0,1 0,-1 0,0 0,1 0,-1 0,1 0,0 0,-1-2,-18-44,17 42,-96-335,92 322,-21-65,-63-132,78 192,-2-1,0 2,-1 0,-1 1,-1 0,-1 1,-1 1,-1 1,-40-29,14 17,2-1,2-2,0-2,3-1,1-3,2-1,1-1,-30-50,21 21,3-2,-57-143,79 162,3-2,1 1,4-2,1 1,-1-70,-26-244,37 367,0-1,0 1,-1 0,2-1,-1 1,0 0,0-1,1 1,-1-1,1 1,0 0,0 0,0-1,0 1,0 0,0 0,0 0,1 0,-1 0,1 0,-1 1,1-1,0 0,0 1,0 0,0-1,0 1,4-2,6-3,1 1,0 0,0 1,15-3,-4 1,154-49,86-23,-223 67,-21 5,0 0,0 1,0 1,1 1,0 1,0 1,21 1,-27 6,-22 2,-30 7,36-15,-762 199,639-171,82-18,-742 155,601-137,-1-7,-248-5,383-18,0-1,-54-11,80 9,1-1,0-1,0-1,1 0,0-2,-33-21,29 15,0-1,1-1,1-1,1-1,1-1,-34-42,54 62,-1-1,1 0,0 0,0 0,0-1,0 1,0 0,1 0,-1 0,0-1,1 1,0 0,0-1,-1 1,1 0,1-5,1 2,-1 0,1 1,0-1,0 1,1-1,4-6,-6 10,0-1,0 1,-1 0,1-1,0 0,-1 1,1-1,-1 1,0-1,0 0,1 1,-1-1,0 0,0 1,-1-1,1 0,0 1,0-1,-1 0,1 1,-1-1,0 1,1-1,-1 1,0-1,0 1,0 0,0-1,0 1,0 0,0 0,0-1,-1 1,1 0,0 0,-1 1,1-1,-4-1,-6-5,-1 1,0 1,-22-7,32 11,-283-74,19 7,223 57,0 1,0 2,-81-4,-136 13,101 3,272-18,15-2,109 7,280 25,226 78,-281 2,-344-65,208 86,-280-95,0 2,-2 2,66 51,104 115,-184-163,2-1,0-1,52 32,-64-47,0-2,1 0,1-1,-1-1,1-2,1 0,43 6,-3-6,1-2,-1-4,72-7,-133 7,1 0,0-1,0 1,-1-1,1 1,0-1,-1 0,1 0,-1 0,1 0,-1 0,1 0,-1-1,0 1,0-1,0 0,3-3,-4 4,-1 0,1-1,-1 1,1-1,-1 1,0 0,0-1,0 1,1-1,-1 1,-1-1,1 1,0-1,0 1,-1-1,1 1,0 0,-1-1,1 1,-1 0,0-1,0 1,0-2,-6-6,-1 0,1 0,-1 1,-1 0,1 0,-1 1,-11-6,-38-24,-3 3,-119-48,-144-26,-232-11,-8 46,358 49,172 20,-200-29,181 23,0-2,-66-26,112 36,1 0,0 1,-1 0,0 0,1 0,-1 1,1 0,-1 0,0 1,1 0,-1 0,1 1,-1-1,-7 4,-11 6,0 0,-29 19,-4 1,14-11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4T22:51:24.911"/>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16658 1933,'-883'-39,"-30"1,-330-16,1031 28,-1 10,-230 12,297 17,0 7,-151 41,211-44,-1-2,-1-5,-139-1,186-9,1 2,0 1,0 2,0 2,-50 16,83-21,-38 10,43-12,0 1,0-1,0 0,0 0,0 0,0 0,0 0,0 0,0-1,0 1,0-1,0 1,0-1,1 0,-1 1,0-1,0 0,-2-2,4 2,-1 1,1 0,0-1,0 1,-1-1,1 1,0 0,0-1,0 1,0-1,-1 1,1-1,0 1,0-1,0 1,0 0,0-1,0 1,0-1,0 1,1-1,-1 1,0-1,0 1,0 0,0-1,1 1,-1-1,0 1,0 0,1-1,-1 1,0-1,1 1,-1 0,0 0,1-1,9-9,1 0,0 0,0 1,1 0,0 1,27-12,-17 7,102-52,146-53,150-35,-298 110,1346-421,-1262 403,129-53,-295 95,-40 19,1 0,-1 0,0-1,0 1,1 0,-1 0,0 0,0 0,0 0,1-1,-1 1,0 0,0 0,0-1,0 1,1 0,-1 0,0 0,0-1,0 1,0 0,0 0,0-1,0 1,0 0,0 0,0-1,0 1,0 0,0-1,0 1,0 0,0 0,0-1,0 1,0 0,0 0,0-1,0 1,-1 0,1 0,0 0,0-1,-1 1,-15-12,-35-9,37 16,-102-50,3-5,-164-115,146 87,-159-78,217 133,-3 2,0 4,-1 3,-2 4,0 3,-1 3,0 4,-1 4,0 3,0 4,0 3,-92 17,-469 126,358-76,-136 37,475-107,1427-50,-545 24,-867 23,-48 5,-22-3,0 0,1 0,-1 1,0-1,0 0,0 0,0 0,0 0,1 0,-1 0,0 0,0 0,0 1,0-1,0 0,0 0,0 0,0 0,1 0,-1 1,0-1,0 0,0 0,0 0,0 0,0 0,0 1,0-1,0 0,0 0,0 0,0 0,0 1,0-1,0 0,0 0,0 0,0 0,0 1,-1-1,1 0,0 0,0 0,0 0,0 0,0 1,0-1,0 0,0 0,-1 0,-28 18,28-18,-280 141,-192 89,-659 193,1014-392,-1-6,-1-5,-1-5,0-6,-1-5,-172-16,266 11,0-2,1-1,-1-1,1-2,-43-15,69 21,0 1,0 0,0-1,0 0,0 1,0-1,0 1,0-1,0 0,0 0,0 0,0 0,0 0,1 0,-1 0,0 0,1 0,-1 0,0-2,1 3,0-1,0 0,0 0,1 0,-1 1,0-1,0 0,1 1,-1-1,0 0,1 0,-1 1,1-1,-1 1,1-1,-1 0,1 1,-1-1,1 1,-1-1,1 1,1-1,5-3,0 0,0 1,0 0,16-4,389-70,-207 45,1620-327,-1321 255,202-70,-808 171,-831-3,1-34,837 35,-1310-12,404 14,394-55,309 20,101 21,78 9,-223-45,320 46,1 0,-1-2,-21-12,28 13,0 0,0 1,0 1,-1 1,0 0,-29-4,22 7,36 2,28 2,1318-1,-663-22,-243 5,-447 16,11-1,1 1,-1 1,29 4,-44-4,0-1,1 1,-1 0,1 0,-1 0,0 0,0 0,0 0,0 0,0 1,0-1,0 1,0-1,2 4,-3-3,0-1,-1 0,1 1,-1 0,1-1,-1 1,0-1,0 1,0-1,0 1,0 0,0-1,0 1,0-1,-1 1,1-1,0 1,-1-1,0 1,1-1,-1 1,0-1,0 1,0-1,-1 1,0 2,0-1,-1 0,0 0,1-1,-1 1,0 0,0-1,-1 0,1 0,0 0,-1 0,0 0,1-1,-1 0,-5 2,-65 8,58-10,-412 49,-64 5,-1787 251,2072-265,-113 18,240-48,0-4,-87-4,-194-23,-191-3,529 23,-7 0,0 0,0 3,-55 10,-345 131,197-60,203-75,-1-2,0 0,0-3,-1 0,-46-1,-159-20,169 10,-46-1,53 6,1-4,0-2,-70-18,120 22,0-1,-1 1,1-2,1 1,-1-1,1-1,-9-8,-57-58,58 56,3 2,-1 1,-28-21,36 30,-1 0,0 1,0 0,0 1,-1 0,1 0,-1 1,-15-3,-26 1,-100 3,-26-2,56-9,1 5,-145 10,137 13,-230 59,152-32,171-38,0-2,0-1,-1-2,-34-4,-57-27,35 23,-148 7,-8-1,179-5,-75-18,39 5,43 10,-15-2,0-2,-75-26,125 30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4T22:51:30.742"/>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10732 426,'-65'-15,"1"-4,-84-35,28 8,74 30,-729-225,698 227,-1 4,0 3,-1 3,-94 8,-318 0,30-2,401 0,0 3,0 2,0 3,1 3,-82 28,-8 10,-159 33,258-76,0-1,-58-2,-44 6,-3 3,-193-7,308-7,-206 17,49 0,-177 1,-330 7,649-25,0-1,1 2,-75 12,-10 9,60-11,-133 37,-143 56,309-94,0-2,-93 3,-27 5,18 9,-270 11,298-35,-222-5,279-1,1-2,0-4,-120-35,137 33,-1 3,0 1,-1 2,0 3,0 1,-76 6,-280 55,381-54,0-1,-43 1,56-4,-1-1,1 0,0-1,0 0,-1 0,1-1,1 0,-1 0,-13-8,-114-77,135 87,0 1,-1-1,1 1,0-1,-1 1,1 0,0-1,-1 1,1 0,0 0,-1 0,1 0,-1 0,1 0,0 1,-1-1,1 0,0 1,-1-1,1 1,0-1,0 1,-1 0,1-1,0 1,0 0,0 0,0 0,0 0,0 0,0 0,0 0,0 0,1 0,-1 0,0 1,1-1,-1 0,1 1,-1 2,-5 9,1 0,1 1,-4 17,3-12,-42 119,30-97,3 0,1 1,2 1,1 0,-5 77,17 5,1-70,-6 65,3-119,1 0,-1 0,0 0,0 0,0 0,-1 1,1-1,0 0,0 0,0 0,-1 0,1 0,-1 0,1 0,-1 0,1 0,-1 0,1 0,-1 0,0-1,1 1,-1 0,0 0,0-1,0 1,0 0,0-1,0 1,1-1,-1 1,-1-1,1 1,0-1,0 0,-1 1,0-2,0 1,1-1,-1 0,0 0,1 1,-1-1,0 0,1 0,-1 0,1-1,0 1,-1 0,1-1,0 1,0 0,0-1,0 0,0 1,0-1,-1-2,-34-88,27 65,-23-50,18 53,2 3,0 1,1-1,1-1,1 0,1 0,1-1,1 0,-5-44,8 47,-1 0,0 0,-2 1,0-1,-1 1,-1 1,-1-1,0 2,-16-22,-15-35,33 62,-29-57,33 63,-1 1,0-1,0 0,0 1,-1 0,0 0,0 0,-7-4,7 11,5 9,7 22,-5-25,38 163,99 259,-108-331,32 183,-40-167,-9-20,-3 0,-3 116,2 24,11 598,-22-664,-2-92,-17 87,9-78,2-18,-24 312,35 228,-5-566,-1-1,-2 0,-20 69,15-69,1 1,2 1,-2 56,9 742,4-375,-2-227,-3 276,-3-424,-4-1,-3 0,-5-1,-50 160,56-215,2 0,1 1,2 0,-2 44,7 139,3-101,0-92,0-1,2 0,6 26,-3-22,4 50,8 119,3 101,-20-195,0-38,-3 1,-10 75,-21-13,22-97,1 1,2 1,-5 50,2 162,-4 81,-81 757,75-874,5 535,18-460,-3 977,6-1170,3 0,34 140,-21-117,5 9,-12-56,-2 1,5 91,-16 448,-5-286,3 3534,2-3817,2 0,2 0,21 73,-14-61,8 59,-17-71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DF2A8F-2D9E-4E82-88CF-0FEA05BE7DF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393F63A-6B78-4931-9E41-2357016824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FB6791D-2A41-4033-A865-327483BE356E}"/>
              </a:ext>
            </a:extLst>
          </p:cNvPr>
          <p:cNvSpPr>
            <a:spLocks noGrp="1"/>
          </p:cNvSpPr>
          <p:nvPr>
            <p:ph type="dt" sz="half" idx="10"/>
          </p:nvPr>
        </p:nvSpPr>
        <p:spPr/>
        <p:txBody>
          <a:bodyPr/>
          <a:lstStyle/>
          <a:p>
            <a:fld id="{FD4BB1E4-5CA2-4C6C-B48D-FADB2A6453A5}" type="datetimeFigureOut">
              <a:rPr lang="nl-NL" smtClean="0"/>
              <a:t>13-2-2022</a:t>
            </a:fld>
            <a:endParaRPr lang="nl-NL"/>
          </a:p>
        </p:txBody>
      </p:sp>
      <p:sp>
        <p:nvSpPr>
          <p:cNvPr id="5" name="Tijdelijke aanduiding voor voettekst 4">
            <a:extLst>
              <a:ext uri="{FF2B5EF4-FFF2-40B4-BE49-F238E27FC236}">
                <a16:creationId xmlns:a16="http://schemas.microsoft.com/office/drawing/2014/main" id="{3D19BC09-8AE0-4851-B174-7D3E0A6AE9A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AAA0DE6-B646-4B89-AE65-566920500AF0}"/>
              </a:ext>
            </a:extLst>
          </p:cNvPr>
          <p:cNvSpPr>
            <a:spLocks noGrp="1"/>
          </p:cNvSpPr>
          <p:nvPr>
            <p:ph type="sldNum" sz="quarter" idx="12"/>
          </p:nvPr>
        </p:nvSpPr>
        <p:spPr/>
        <p:txBody>
          <a:bodyPr/>
          <a:lstStyle/>
          <a:p>
            <a:fld id="{B92734BF-5399-4D36-B18A-BC603C23E985}" type="slidenum">
              <a:rPr lang="nl-NL" smtClean="0"/>
              <a:t>‹nr.›</a:t>
            </a:fld>
            <a:endParaRPr lang="nl-NL"/>
          </a:p>
        </p:txBody>
      </p:sp>
    </p:spTree>
    <p:extLst>
      <p:ext uri="{BB962C8B-B14F-4D97-AF65-F5344CB8AC3E}">
        <p14:creationId xmlns:p14="http://schemas.microsoft.com/office/powerpoint/2010/main" val="13347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607BAA-9535-41DA-83D1-A8AED0FA74D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DA225C3-F624-45BC-BDA8-24AB8EF488E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5A02FB3-E932-49EF-A993-AB02770B6B2E}"/>
              </a:ext>
            </a:extLst>
          </p:cNvPr>
          <p:cNvSpPr>
            <a:spLocks noGrp="1"/>
          </p:cNvSpPr>
          <p:nvPr>
            <p:ph type="dt" sz="half" idx="10"/>
          </p:nvPr>
        </p:nvSpPr>
        <p:spPr/>
        <p:txBody>
          <a:bodyPr/>
          <a:lstStyle/>
          <a:p>
            <a:fld id="{FD4BB1E4-5CA2-4C6C-B48D-FADB2A6453A5}" type="datetimeFigureOut">
              <a:rPr lang="nl-NL" smtClean="0"/>
              <a:t>13-2-2022</a:t>
            </a:fld>
            <a:endParaRPr lang="nl-NL"/>
          </a:p>
        </p:txBody>
      </p:sp>
      <p:sp>
        <p:nvSpPr>
          <p:cNvPr id="5" name="Tijdelijke aanduiding voor voettekst 4">
            <a:extLst>
              <a:ext uri="{FF2B5EF4-FFF2-40B4-BE49-F238E27FC236}">
                <a16:creationId xmlns:a16="http://schemas.microsoft.com/office/drawing/2014/main" id="{E6A67DFD-DDBF-45E6-A289-3249D23832B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64DAFAA-C587-4B7A-8832-A5CEC775780C}"/>
              </a:ext>
            </a:extLst>
          </p:cNvPr>
          <p:cNvSpPr>
            <a:spLocks noGrp="1"/>
          </p:cNvSpPr>
          <p:nvPr>
            <p:ph type="sldNum" sz="quarter" idx="12"/>
          </p:nvPr>
        </p:nvSpPr>
        <p:spPr/>
        <p:txBody>
          <a:bodyPr/>
          <a:lstStyle/>
          <a:p>
            <a:fld id="{B92734BF-5399-4D36-B18A-BC603C23E985}" type="slidenum">
              <a:rPr lang="nl-NL" smtClean="0"/>
              <a:t>‹nr.›</a:t>
            </a:fld>
            <a:endParaRPr lang="nl-NL"/>
          </a:p>
        </p:txBody>
      </p:sp>
    </p:spTree>
    <p:extLst>
      <p:ext uri="{BB962C8B-B14F-4D97-AF65-F5344CB8AC3E}">
        <p14:creationId xmlns:p14="http://schemas.microsoft.com/office/powerpoint/2010/main" val="580023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9CB6B85-2B5C-482F-A8C3-87DAF2C74A7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F50A83D-0F18-45AA-BBF4-BBEA4FD96D2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F5B5E5D-8BF0-4E13-809B-47A3DEE4C2C6}"/>
              </a:ext>
            </a:extLst>
          </p:cNvPr>
          <p:cNvSpPr>
            <a:spLocks noGrp="1"/>
          </p:cNvSpPr>
          <p:nvPr>
            <p:ph type="dt" sz="half" idx="10"/>
          </p:nvPr>
        </p:nvSpPr>
        <p:spPr/>
        <p:txBody>
          <a:bodyPr/>
          <a:lstStyle/>
          <a:p>
            <a:fld id="{FD4BB1E4-5CA2-4C6C-B48D-FADB2A6453A5}" type="datetimeFigureOut">
              <a:rPr lang="nl-NL" smtClean="0"/>
              <a:t>13-2-2022</a:t>
            </a:fld>
            <a:endParaRPr lang="nl-NL"/>
          </a:p>
        </p:txBody>
      </p:sp>
      <p:sp>
        <p:nvSpPr>
          <p:cNvPr id="5" name="Tijdelijke aanduiding voor voettekst 4">
            <a:extLst>
              <a:ext uri="{FF2B5EF4-FFF2-40B4-BE49-F238E27FC236}">
                <a16:creationId xmlns:a16="http://schemas.microsoft.com/office/drawing/2014/main" id="{006CF0EB-BEFD-4D42-B95F-FD90450DEC8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2885682-4A63-4351-BAC1-CD6B01730DE9}"/>
              </a:ext>
            </a:extLst>
          </p:cNvPr>
          <p:cNvSpPr>
            <a:spLocks noGrp="1"/>
          </p:cNvSpPr>
          <p:nvPr>
            <p:ph type="sldNum" sz="quarter" idx="12"/>
          </p:nvPr>
        </p:nvSpPr>
        <p:spPr/>
        <p:txBody>
          <a:bodyPr/>
          <a:lstStyle/>
          <a:p>
            <a:fld id="{B92734BF-5399-4D36-B18A-BC603C23E985}" type="slidenum">
              <a:rPr lang="nl-NL" smtClean="0"/>
              <a:t>‹nr.›</a:t>
            </a:fld>
            <a:endParaRPr lang="nl-NL"/>
          </a:p>
        </p:txBody>
      </p:sp>
    </p:spTree>
    <p:extLst>
      <p:ext uri="{BB962C8B-B14F-4D97-AF65-F5344CB8AC3E}">
        <p14:creationId xmlns:p14="http://schemas.microsoft.com/office/powerpoint/2010/main" val="60998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0F8A60-9446-4F73-859E-9872CA2F97D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2C4F0C2-BADD-4D81-96B3-33003FEB3AD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ABA4C80-FD59-4BFC-AD5F-52926C4E5610}"/>
              </a:ext>
            </a:extLst>
          </p:cNvPr>
          <p:cNvSpPr>
            <a:spLocks noGrp="1"/>
          </p:cNvSpPr>
          <p:nvPr>
            <p:ph type="dt" sz="half" idx="10"/>
          </p:nvPr>
        </p:nvSpPr>
        <p:spPr/>
        <p:txBody>
          <a:bodyPr/>
          <a:lstStyle/>
          <a:p>
            <a:fld id="{FD4BB1E4-5CA2-4C6C-B48D-FADB2A6453A5}" type="datetimeFigureOut">
              <a:rPr lang="nl-NL" smtClean="0"/>
              <a:t>13-2-2022</a:t>
            </a:fld>
            <a:endParaRPr lang="nl-NL"/>
          </a:p>
        </p:txBody>
      </p:sp>
      <p:sp>
        <p:nvSpPr>
          <p:cNvPr id="5" name="Tijdelijke aanduiding voor voettekst 4">
            <a:extLst>
              <a:ext uri="{FF2B5EF4-FFF2-40B4-BE49-F238E27FC236}">
                <a16:creationId xmlns:a16="http://schemas.microsoft.com/office/drawing/2014/main" id="{0BAC60A1-73D6-4DDD-839C-369F5B7524A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459C038-AEB4-48B4-B832-D0FE2333688E}"/>
              </a:ext>
            </a:extLst>
          </p:cNvPr>
          <p:cNvSpPr>
            <a:spLocks noGrp="1"/>
          </p:cNvSpPr>
          <p:nvPr>
            <p:ph type="sldNum" sz="quarter" idx="12"/>
          </p:nvPr>
        </p:nvSpPr>
        <p:spPr/>
        <p:txBody>
          <a:bodyPr/>
          <a:lstStyle/>
          <a:p>
            <a:fld id="{B92734BF-5399-4D36-B18A-BC603C23E985}" type="slidenum">
              <a:rPr lang="nl-NL" smtClean="0"/>
              <a:t>‹nr.›</a:t>
            </a:fld>
            <a:endParaRPr lang="nl-NL"/>
          </a:p>
        </p:txBody>
      </p:sp>
    </p:spTree>
    <p:extLst>
      <p:ext uri="{BB962C8B-B14F-4D97-AF65-F5344CB8AC3E}">
        <p14:creationId xmlns:p14="http://schemas.microsoft.com/office/powerpoint/2010/main" val="288306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7D3B7F-F74B-420D-B3A9-84B7B1B82CE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EA08BB0-4D56-4C9B-87B9-231479A6FC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379DC0B-0969-4FA5-A471-1D2C38E3AD26}"/>
              </a:ext>
            </a:extLst>
          </p:cNvPr>
          <p:cNvSpPr>
            <a:spLocks noGrp="1"/>
          </p:cNvSpPr>
          <p:nvPr>
            <p:ph type="dt" sz="half" idx="10"/>
          </p:nvPr>
        </p:nvSpPr>
        <p:spPr/>
        <p:txBody>
          <a:bodyPr/>
          <a:lstStyle/>
          <a:p>
            <a:fld id="{FD4BB1E4-5CA2-4C6C-B48D-FADB2A6453A5}" type="datetimeFigureOut">
              <a:rPr lang="nl-NL" smtClean="0"/>
              <a:t>13-2-2022</a:t>
            </a:fld>
            <a:endParaRPr lang="nl-NL"/>
          </a:p>
        </p:txBody>
      </p:sp>
      <p:sp>
        <p:nvSpPr>
          <p:cNvPr id="5" name="Tijdelijke aanduiding voor voettekst 4">
            <a:extLst>
              <a:ext uri="{FF2B5EF4-FFF2-40B4-BE49-F238E27FC236}">
                <a16:creationId xmlns:a16="http://schemas.microsoft.com/office/drawing/2014/main" id="{8AAA57EA-5370-48C4-A48E-FD752B4BF66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69AB57D-77E4-4C57-BE41-0908147A0387}"/>
              </a:ext>
            </a:extLst>
          </p:cNvPr>
          <p:cNvSpPr>
            <a:spLocks noGrp="1"/>
          </p:cNvSpPr>
          <p:nvPr>
            <p:ph type="sldNum" sz="quarter" idx="12"/>
          </p:nvPr>
        </p:nvSpPr>
        <p:spPr/>
        <p:txBody>
          <a:bodyPr/>
          <a:lstStyle/>
          <a:p>
            <a:fld id="{B92734BF-5399-4D36-B18A-BC603C23E985}" type="slidenum">
              <a:rPr lang="nl-NL" smtClean="0"/>
              <a:t>‹nr.›</a:t>
            </a:fld>
            <a:endParaRPr lang="nl-NL"/>
          </a:p>
        </p:txBody>
      </p:sp>
    </p:spTree>
    <p:extLst>
      <p:ext uri="{BB962C8B-B14F-4D97-AF65-F5344CB8AC3E}">
        <p14:creationId xmlns:p14="http://schemas.microsoft.com/office/powerpoint/2010/main" val="256239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CC08C4-9D52-47EF-BC2C-DB3B923A925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D221C03-2ABB-4276-B83D-9B7C1EA7975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566BE7B-8A09-4655-931B-4753ECC01BF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465A271-AC5C-4D8E-A0D6-98AB28855EA5}"/>
              </a:ext>
            </a:extLst>
          </p:cNvPr>
          <p:cNvSpPr>
            <a:spLocks noGrp="1"/>
          </p:cNvSpPr>
          <p:nvPr>
            <p:ph type="dt" sz="half" idx="10"/>
          </p:nvPr>
        </p:nvSpPr>
        <p:spPr/>
        <p:txBody>
          <a:bodyPr/>
          <a:lstStyle/>
          <a:p>
            <a:fld id="{FD4BB1E4-5CA2-4C6C-B48D-FADB2A6453A5}" type="datetimeFigureOut">
              <a:rPr lang="nl-NL" smtClean="0"/>
              <a:t>13-2-2022</a:t>
            </a:fld>
            <a:endParaRPr lang="nl-NL"/>
          </a:p>
        </p:txBody>
      </p:sp>
      <p:sp>
        <p:nvSpPr>
          <p:cNvPr id="6" name="Tijdelijke aanduiding voor voettekst 5">
            <a:extLst>
              <a:ext uri="{FF2B5EF4-FFF2-40B4-BE49-F238E27FC236}">
                <a16:creationId xmlns:a16="http://schemas.microsoft.com/office/drawing/2014/main" id="{D972366F-3CE4-40A9-89AD-1921BE14A50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E87ED05-96D7-45A1-B047-CA28E995DC8F}"/>
              </a:ext>
            </a:extLst>
          </p:cNvPr>
          <p:cNvSpPr>
            <a:spLocks noGrp="1"/>
          </p:cNvSpPr>
          <p:nvPr>
            <p:ph type="sldNum" sz="quarter" idx="12"/>
          </p:nvPr>
        </p:nvSpPr>
        <p:spPr/>
        <p:txBody>
          <a:bodyPr/>
          <a:lstStyle/>
          <a:p>
            <a:fld id="{B92734BF-5399-4D36-B18A-BC603C23E985}" type="slidenum">
              <a:rPr lang="nl-NL" smtClean="0"/>
              <a:t>‹nr.›</a:t>
            </a:fld>
            <a:endParaRPr lang="nl-NL"/>
          </a:p>
        </p:txBody>
      </p:sp>
    </p:spTree>
    <p:extLst>
      <p:ext uri="{BB962C8B-B14F-4D97-AF65-F5344CB8AC3E}">
        <p14:creationId xmlns:p14="http://schemas.microsoft.com/office/powerpoint/2010/main" val="1480987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711B39-CA73-415E-8D5E-7F68A2C3D88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2FE4C00-A877-4BC4-A277-25C1E3A071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EDAD8D1-589F-435E-A8FC-737ACA92710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F6ACA46-923D-4613-A809-08CE205068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0BE395C-B8CE-4245-AD06-C2462CA6924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B177294-7239-45A0-8075-BBA957648A29}"/>
              </a:ext>
            </a:extLst>
          </p:cNvPr>
          <p:cNvSpPr>
            <a:spLocks noGrp="1"/>
          </p:cNvSpPr>
          <p:nvPr>
            <p:ph type="dt" sz="half" idx="10"/>
          </p:nvPr>
        </p:nvSpPr>
        <p:spPr/>
        <p:txBody>
          <a:bodyPr/>
          <a:lstStyle/>
          <a:p>
            <a:fld id="{FD4BB1E4-5CA2-4C6C-B48D-FADB2A6453A5}" type="datetimeFigureOut">
              <a:rPr lang="nl-NL" smtClean="0"/>
              <a:t>13-2-2022</a:t>
            </a:fld>
            <a:endParaRPr lang="nl-NL"/>
          </a:p>
        </p:txBody>
      </p:sp>
      <p:sp>
        <p:nvSpPr>
          <p:cNvPr id="8" name="Tijdelijke aanduiding voor voettekst 7">
            <a:extLst>
              <a:ext uri="{FF2B5EF4-FFF2-40B4-BE49-F238E27FC236}">
                <a16:creationId xmlns:a16="http://schemas.microsoft.com/office/drawing/2014/main" id="{04CED417-2B4D-4170-BB65-41ACEBBB923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20AA744-2F2D-4A7B-8B9D-21DCD4297FFC}"/>
              </a:ext>
            </a:extLst>
          </p:cNvPr>
          <p:cNvSpPr>
            <a:spLocks noGrp="1"/>
          </p:cNvSpPr>
          <p:nvPr>
            <p:ph type="sldNum" sz="quarter" idx="12"/>
          </p:nvPr>
        </p:nvSpPr>
        <p:spPr/>
        <p:txBody>
          <a:bodyPr/>
          <a:lstStyle/>
          <a:p>
            <a:fld id="{B92734BF-5399-4D36-B18A-BC603C23E985}" type="slidenum">
              <a:rPr lang="nl-NL" smtClean="0"/>
              <a:t>‹nr.›</a:t>
            </a:fld>
            <a:endParaRPr lang="nl-NL"/>
          </a:p>
        </p:txBody>
      </p:sp>
    </p:spTree>
    <p:extLst>
      <p:ext uri="{BB962C8B-B14F-4D97-AF65-F5344CB8AC3E}">
        <p14:creationId xmlns:p14="http://schemas.microsoft.com/office/powerpoint/2010/main" val="2020784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F08090-D2EB-40E9-A1D4-D8FDD8FFF59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E85C4D8-408D-4BDE-88A6-5BE05DACF3DF}"/>
              </a:ext>
            </a:extLst>
          </p:cNvPr>
          <p:cNvSpPr>
            <a:spLocks noGrp="1"/>
          </p:cNvSpPr>
          <p:nvPr>
            <p:ph type="dt" sz="half" idx="10"/>
          </p:nvPr>
        </p:nvSpPr>
        <p:spPr/>
        <p:txBody>
          <a:bodyPr/>
          <a:lstStyle/>
          <a:p>
            <a:fld id="{FD4BB1E4-5CA2-4C6C-B48D-FADB2A6453A5}" type="datetimeFigureOut">
              <a:rPr lang="nl-NL" smtClean="0"/>
              <a:t>13-2-2022</a:t>
            </a:fld>
            <a:endParaRPr lang="nl-NL"/>
          </a:p>
        </p:txBody>
      </p:sp>
      <p:sp>
        <p:nvSpPr>
          <p:cNvPr id="4" name="Tijdelijke aanduiding voor voettekst 3">
            <a:extLst>
              <a:ext uri="{FF2B5EF4-FFF2-40B4-BE49-F238E27FC236}">
                <a16:creationId xmlns:a16="http://schemas.microsoft.com/office/drawing/2014/main" id="{1C3A110C-17DB-4662-B33B-57DA22B4ECA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7F7DECB-42E4-484C-AE54-2140D44E9A6A}"/>
              </a:ext>
            </a:extLst>
          </p:cNvPr>
          <p:cNvSpPr>
            <a:spLocks noGrp="1"/>
          </p:cNvSpPr>
          <p:nvPr>
            <p:ph type="sldNum" sz="quarter" idx="12"/>
          </p:nvPr>
        </p:nvSpPr>
        <p:spPr/>
        <p:txBody>
          <a:bodyPr/>
          <a:lstStyle/>
          <a:p>
            <a:fld id="{B92734BF-5399-4D36-B18A-BC603C23E985}" type="slidenum">
              <a:rPr lang="nl-NL" smtClean="0"/>
              <a:t>‹nr.›</a:t>
            </a:fld>
            <a:endParaRPr lang="nl-NL"/>
          </a:p>
        </p:txBody>
      </p:sp>
    </p:spTree>
    <p:extLst>
      <p:ext uri="{BB962C8B-B14F-4D97-AF65-F5344CB8AC3E}">
        <p14:creationId xmlns:p14="http://schemas.microsoft.com/office/powerpoint/2010/main" val="2549178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8359C02-1C8B-4217-B612-2751518993C7}"/>
              </a:ext>
            </a:extLst>
          </p:cNvPr>
          <p:cNvSpPr>
            <a:spLocks noGrp="1"/>
          </p:cNvSpPr>
          <p:nvPr>
            <p:ph type="dt" sz="half" idx="10"/>
          </p:nvPr>
        </p:nvSpPr>
        <p:spPr/>
        <p:txBody>
          <a:bodyPr/>
          <a:lstStyle/>
          <a:p>
            <a:fld id="{FD4BB1E4-5CA2-4C6C-B48D-FADB2A6453A5}" type="datetimeFigureOut">
              <a:rPr lang="nl-NL" smtClean="0"/>
              <a:t>13-2-2022</a:t>
            </a:fld>
            <a:endParaRPr lang="nl-NL"/>
          </a:p>
        </p:txBody>
      </p:sp>
      <p:sp>
        <p:nvSpPr>
          <p:cNvPr id="3" name="Tijdelijke aanduiding voor voettekst 2">
            <a:extLst>
              <a:ext uri="{FF2B5EF4-FFF2-40B4-BE49-F238E27FC236}">
                <a16:creationId xmlns:a16="http://schemas.microsoft.com/office/drawing/2014/main" id="{E9C7FFD8-4B25-4F41-9E7E-0AABF0DF8F1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99153AC-B845-4F8C-ADEF-11DDE471A89A}"/>
              </a:ext>
            </a:extLst>
          </p:cNvPr>
          <p:cNvSpPr>
            <a:spLocks noGrp="1"/>
          </p:cNvSpPr>
          <p:nvPr>
            <p:ph type="sldNum" sz="quarter" idx="12"/>
          </p:nvPr>
        </p:nvSpPr>
        <p:spPr/>
        <p:txBody>
          <a:bodyPr/>
          <a:lstStyle/>
          <a:p>
            <a:fld id="{B92734BF-5399-4D36-B18A-BC603C23E985}" type="slidenum">
              <a:rPr lang="nl-NL" smtClean="0"/>
              <a:t>‹nr.›</a:t>
            </a:fld>
            <a:endParaRPr lang="nl-NL"/>
          </a:p>
        </p:txBody>
      </p:sp>
    </p:spTree>
    <p:extLst>
      <p:ext uri="{BB962C8B-B14F-4D97-AF65-F5344CB8AC3E}">
        <p14:creationId xmlns:p14="http://schemas.microsoft.com/office/powerpoint/2010/main" val="410187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854616-4154-4CD2-9044-F08E8821DC5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D174F4E-A7C9-4E0D-BE75-B472260545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CC6B65A-A6EA-435B-B038-AF4A9070B1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E8C2C6E-3101-4B70-91F9-0F92F2B4A4FA}"/>
              </a:ext>
            </a:extLst>
          </p:cNvPr>
          <p:cNvSpPr>
            <a:spLocks noGrp="1"/>
          </p:cNvSpPr>
          <p:nvPr>
            <p:ph type="dt" sz="half" idx="10"/>
          </p:nvPr>
        </p:nvSpPr>
        <p:spPr/>
        <p:txBody>
          <a:bodyPr/>
          <a:lstStyle/>
          <a:p>
            <a:fld id="{FD4BB1E4-5CA2-4C6C-B48D-FADB2A6453A5}" type="datetimeFigureOut">
              <a:rPr lang="nl-NL" smtClean="0"/>
              <a:t>13-2-2022</a:t>
            </a:fld>
            <a:endParaRPr lang="nl-NL"/>
          </a:p>
        </p:txBody>
      </p:sp>
      <p:sp>
        <p:nvSpPr>
          <p:cNvPr id="6" name="Tijdelijke aanduiding voor voettekst 5">
            <a:extLst>
              <a:ext uri="{FF2B5EF4-FFF2-40B4-BE49-F238E27FC236}">
                <a16:creationId xmlns:a16="http://schemas.microsoft.com/office/drawing/2014/main" id="{F04DEBB4-521F-4AC7-B389-227427429AC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09EF15B-5096-4BE5-A35F-A6A8222772BB}"/>
              </a:ext>
            </a:extLst>
          </p:cNvPr>
          <p:cNvSpPr>
            <a:spLocks noGrp="1"/>
          </p:cNvSpPr>
          <p:nvPr>
            <p:ph type="sldNum" sz="quarter" idx="12"/>
          </p:nvPr>
        </p:nvSpPr>
        <p:spPr/>
        <p:txBody>
          <a:bodyPr/>
          <a:lstStyle/>
          <a:p>
            <a:fld id="{B92734BF-5399-4D36-B18A-BC603C23E985}" type="slidenum">
              <a:rPr lang="nl-NL" smtClean="0"/>
              <a:t>‹nr.›</a:t>
            </a:fld>
            <a:endParaRPr lang="nl-NL"/>
          </a:p>
        </p:txBody>
      </p:sp>
    </p:spTree>
    <p:extLst>
      <p:ext uri="{BB962C8B-B14F-4D97-AF65-F5344CB8AC3E}">
        <p14:creationId xmlns:p14="http://schemas.microsoft.com/office/powerpoint/2010/main" val="1022810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1D5697-DF3F-4E2A-BAEE-1AC89FD59D9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6C00C02-2227-4A5C-B9A6-2B63443C61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B7F13F4-9F65-4B32-B761-7B2DDC5E1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5C208B4-AA99-4595-99D8-1836F93542EB}"/>
              </a:ext>
            </a:extLst>
          </p:cNvPr>
          <p:cNvSpPr>
            <a:spLocks noGrp="1"/>
          </p:cNvSpPr>
          <p:nvPr>
            <p:ph type="dt" sz="half" idx="10"/>
          </p:nvPr>
        </p:nvSpPr>
        <p:spPr/>
        <p:txBody>
          <a:bodyPr/>
          <a:lstStyle/>
          <a:p>
            <a:fld id="{FD4BB1E4-5CA2-4C6C-B48D-FADB2A6453A5}" type="datetimeFigureOut">
              <a:rPr lang="nl-NL" smtClean="0"/>
              <a:t>13-2-2022</a:t>
            </a:fld>
            <a:endParaRPr lang="nl-NL"/>
          </a:p>
        </p:txBody>
      </p:sp>
      <p:sp>
        <p:nvSpPr>
          <p:cNvPr id="6" name="Tijdelijke aanduiding voor voettekst 5">
            <a:extLst>
              <a:ext uri="{FF2B5EF4-FFF2-40B4-BE49-F238E27FC236}">
                <a16:creationId xmlns:a16="http://schemas.microsoft.com/office/drawing/2014/main" id="{2756D684-8C40-44AF-AD76-7B728BE051A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1CB3277-FC97-4501-8866-04C3F1E59244}"/>
              </a:ext>
            </a:extLst>
          </p:cNvPr>
          <p:cNvSpPr>
            <a:spLocks noGrp="1"/>
          </p:cNvSpPr>
          <p:nvPr>
            <p:ph type="sldNum" sz="quarter" idx="12"/>
          </p:nvPr>
        </p:nvSpPr>
        <p:spPr/>
        <p:txBody>
          <a:bodyPr/>
          <a:lstStyle/>
          <a:p>
            <a:fld id="{B92734BF-5399-4D36-B18A-BC603C23E985}" type="slidenum">
              <a:rPr lang="nl-NL" smtClean="0"/>
              <a:t>‹nr.›</a:t>
            </a:fld>
            <a:endParaRPr lang="nl-NL"/>
          </a:p>
        </p:txBody>
      </p:sp>
    </p:spTree>
    <p:extLst>
      <p:ext uri="{BB962C8B-B14F-4D97-AF65-F5344CB8AC3E}">
        <p14:creationId xmlns:p14="http://schemas.microsoft.com/office/powerpoint/2010/main" val="4211049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F165B3A-BA07-4FA5-BED2-3B0882413A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35184D4-C003-43ED-8D11-832D035E89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7E2EE33-47DC-4C59-9163-8C69ABFC19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BB1E4-5CA2-4C6C-B48D-FADB2A6453A5}" type="datetimeFigureOut">
              <a:rPr lang="nl-NL" smtClean="0"/>
              <a:t>13-2-2022</a:t>
            </a:fld>
            <a:endParaRPr lang="nl-NL"/>
          </a:p>
        </p:txBody>
      </p:sp>
      <p:sp>
        <p:nvSpPr>
          <p:cNvPr id="5" name="Tijdelijke aanduiding voor voettekst 4">
            <a:extLst>
              <a:ext uri="{FF2B5EF4-FFF2-40B4-BE49-F238E27FC236}">
                <a16:creationId xmlns:a16="http://schemas.microsoft.com/office/drawing/2014/main" id="{CF0A151F-BE20-4211-A641-746388317D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45DF490-CB94-4E8B-A430-148FC50B9B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734BF-5399-4D36-B18A-BC603C23E985}" type="slidenum">
              <a:rPr lang="nl-NL" smtClean="0"/>
              <a:t>‹nr.›</a:t>
            </a:fld>
            <a:endParaRPr lang="nl-NL"/>
          </a:p>
        </p:txBody>
      </p:sp>
    </p:spTree>
    <p:extLst>
      <p:ext uri="{BB962C8B-B14F-4D97-AF65-F5344CB8AC3E}">
        <p14:creationId xmlns:p14="http://schemas.microsoft.com/office/powerpoint/2010/main" val="3272526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image" Target="../media/image20.png"/><Relationship Id="rId21" Type="http://schemas.openxmlformats.org/officeDocument/2006/relationships/image" Target="../media/image11.png"/><Relationship Id="rId34" Type="http://schemas.openxmlformats.org/officeDocument/2006/relationships/customXml" Target="../ink/ink17.xml"/><Relationship Id="rId42" Type="http://schemas.openxmlformats.org/officeDocument/2006/relationships/customXml" Target="../ink/ink21.xml"/><Relationship Id="rId47" Type="http://schemas.openxmlformats.org/officeDocument/2006/relationships/image" Target="../media/image24.png"/><Relationship Id="rId50" Type="http://schemas.openxmlformats.org/officeDocument/2006/relationships/customXml" Target="../ink/ink25.xml"/><Relationship Id="rId55" Type="http://schemas.openxmlformats.org/officeDocument/2006/relationships/image" Target="../media/image28.png"/><Relationship Id="rId7" Type="http://schemas.openxmlformats.org/officeDocument/2006/relationships/image" Target="../media/image4.png"/><Relationship Id="rId12" Type="http://schemas.openxmlformats.org/officeDocument/2006/relationships/customXml" Target="../ink/ink6.xml"/><Relationship Id="rId17" Type="http://schemas.openxmlformats.org/officeDocument/2006/relationships/image" Target="../media/image9.png"/><Relationship Id="rId25" Type="http://schemas.openxmlformats.org/officeDocument/2006/relationships/image" Target="../media/image13.png"/><Relationship Id="rId33" Type="http://schemas.openxmlformats.org/officeDocument/2006/relationships/image" Target="../media/image17.png"/><Relationship Id="rId38" Type="http://schemas.openxmlformats.org/officeDocument/2006/relationships/customXml" Target="../ink/ink19.xml"/><Relationship Id="rId46" Type="http://schemas.openxmlformats.org/officeDocument/2006/relationships/customXml" Target="../ink/ink23.xml"/><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15.png"/><Relationship Id="rId41" Type="http://schemas.openxmlformats.org/officeDocument/2006/relationships/image" Target="../media/image21.png"/><Relationship Id="rId54" Type="http://schemas.openxmlformats.org/officeDocument/2006/relationships/customXml" Target="../ink/ink27.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6.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19.png"/><Relationship Id="rId40" Type="http://schemas.openxmlformats.org/officeDocument/2006/relationships/customXml" Target="../ink/ink20.xml"/><Relationship Id="rId45" Type="http://schemas.openxmlformats.org/officeDocument/2006/relationships/image" Target="../media/image23.png"/><Relationship Id="rId53" Type="http://schemas.openxmlformats.org/officeDocument/2006/relationships/image" Target="../media/image27.png"/><Relationship Id="rId5" Type="http://schemas.openxmlformats.org/officeDocument/2006/relationships/image" Target="../media/image3.png"/><Relationship Id="rId15" Type="http://schemas.openxmlformats.org/officeDocument/2006/relationships/image" Target="../media/image8.png"/><Relationship Id="rId23" Type="http://schemas.openxmlformats.org/officeDocument/2006/relationships/image" Target="../media/image12.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25.png"/><Relationship Id="rId10" Type="http://schemas.openxmlformats.org/officeDocument/2006/relationships/customXml" Target="../ink/ink5.xml"/><Relationship Id="rId19" Type="http://schemas.openxmlformats.org/officeDocument/2006/relationships/image" Target="../media/image10.png"/><Relationship Id="rId31" Type="http://schemas.openxmlformats.org/officeDocument/2006/relationships/image" Target="../media/image16.png"/><Relationship Id="rId44" Type="http://schemas.openxmlformats.org/officeDocument/2006/relationships/customXml" Target="../ink/ink22.xml"/><Relationship Id="rId52" Type="http://schemas.openxmlformats.org/officeDocument/2006/relationships/customXml" Target="../ink/ink26.xml"/><Relationship Id="rId4" Type="http://schemas.openxmlformats.org/officeDocument/2006/relationships/customXml" Target="../ink/ink2.xml"/><Relationship Id="rId9" Type="http://schemas.openxmlformats.org/officeDocument/2006/relationships/image" Target="../media/image5.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4.png"/><Relationship Id="rId30" Type="http://schemas.openxmlformats.org/officeDocument/2006/relationships/customXml" Target="../ink/ink15.xml"/><Relationship Id="rId35" Type="http://schemas.openxmlformats.org/officeDocument/2006/relationships/image" Target="../media/image18.png"/><Relationship Id="rId43" Type="http://schemas.openxmlformats.org/officeDocument/2006/relationships/image" Target="../media/image22.png"/><Relationship Id="rId48" Type="http://schemas.openxmlformats.org/officeDocument/2006/relationships/customXml" Target="../ink/ink24.xml"/><Relationship Id="rId8" Type="http://schemas.openxmlformats.org/officeDocument/2006/relationships/customXml" Target="../ink/ink4.xml"/><Relationship Id="rId51" Type="http://schemas.openxmlformats.org/officeDocument/2006/relationships/image" Target="../media/image26.png"/><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hyperlink" Target="https://afval-in-de-stad9.webnode.n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asteadvantagemag.com/5-futuristic-waste-management-technologies/" TargetMode="External"/><Relationship Id="rId7" Type="http://schemas.openxmlformats.org/officeDocument/2006/relationships/hyperlink" Target="http://www.milieucentraal.nl/" TargetMode="External"/><Relationship Id="rId2" Type="http://schemas.openxmlformats.org/officeDocument/2006/relationships/hyperlink" Target="https://www.terracycle.com/en-US/brigades/cigarette-waste-recycling" TargetMode="External"/><Relationship Id="rId1" Type="http://schemas.openxmlformats.org/officeDocument/2006/relationships/slideLayout" Target="../slideLayouts/slideLayout2.xml"/><Relationship Id="rId6" Type="http://schemas.openxmlformats.org/officeDocument/2006/relationships/hyperlink" Target="https://citizensustainable.com/15-creative-waste-solutions/" TargetMode="External"/><Relationship Id="rId5" Type="http://schemas.openxmlformats.org/officeDocument/2006/relationships/hyperlink" Target="https://www.sciencedirect.com/science/article/abs/pii/S0959652618312502" TargetMode="External"/><Relationship Id="rId4" Type="http://schemas.openxmlformats.org/officeDocument/2006/relationships/hyperlink" Target="https://www.amsterdam.nl/bestuur-en-organisatie/volg-beleid/afval-en-schoon/#:~:text=Een%20schone%20stad%20is%20namelijk,voor%20bewoners%20makkelijker%20te%20mak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el 1">
            <a:extLst>
              <a:ext uri="{FF2B5EF4-FFF2-40B4-BE49-F238E27FC236}">
                <a16:creationId xmlns:a16="http://schemas.microsoft.com/office/drawing/2014/main" id="{AFA4406B-FC79-4C96-A3EA-A72B4278DAEF}"/>
              </a:ext>
            </a:extLst>
          </p:cNvPr>
          <p:cNvSpPr>
            <a:spLocks noGrp="1"/>
          </p:cNvSpPr>
          <p:nvPr>
            <p:ph type="ctrTitle"/>
          </p:nvPr>
        </p:nvSpPr>
        <p:spPr>
          <a:xfrm>
            <a:off x="1932903" y="949325"/>
            <a:ext cx="8071706" cy="2387600"/>
          </a:xfrm>
        </p:spPr>
        <p:txBody>
          <a:bodyPr>
            <a:normAutofit/>
          </a:bodyPr>
          <a:lstStyle/>
          <a:p>
            <a:pPr algn="l"/>
            <a:r>
              <a:rPr lang="nl-NL" sz="6600" dirty="0">
                <a:solidFill>
                  <a:schemeClr val="bg1"/>
                </a:solidFill>
                <a:latin typeface="Open Sans" panose="020B0606030504020204" pitchFamily="34" charset="0"/>
              </a:rPr>
              <a:t>Afvalreductie</a:t>
            </a:r>
            <a:endParaRPr lang="nl-NL" sz="6600" dirty="0">
              <a:solidFill>
                <a:schemeClr val="bg1"/>
              </a:solidFill>
            </a:endParaRPr>
          </a:p>
        </p:txBody>
      </p:sp>
      <p:sp>
        <p:nvSpPr>
          <p:cNvPr id="3" name="Ondertitel 2">
            <a:extLst>
              <a:ext uri="{FF2B5EF4-FFF2-40B4-BE49-F238E27FC236}">
                <a16:creationId xmlns:a16="http://schemas.microsoft.com/office/drawing/2014/main" id="{3EF3FA2B-B36D-43C1-BFF3-5BB1357BD402}"/>
              </a:ext>
            </a:extLst>
          </p:cNvPr>
          <p:cNvSpPr>
            <a:spLocks noGrp="1"/>
          </p:cNvSpPr>
          <p:nvPr>
            <p:ph type="subTitle" idx="1"/>
          </p:nvPr>
        </p:nvSpPr>
        <p:spPr>
          <a:xfrm>
            <a:off x="1932902" y="3429000"/>
            <a:ext cx="8071697" cy="1655762"/>
          </a:xfrm>
        </p:spPr>
        <p:txBody>
          <a:bodyPr>
            <a:normAutofit/>
          </a:bodyPr>
          <a:lstStyle/>
          <a:p>
            <a:pPr algn="l"/>
            <a:r>
              <a:rPr lang="nl-NL" sz="3200">
                <a:solidFill>
                  <a:schemeClr val="bg1"/>
                </a:solidFill>
              </a:rPr>
              <a:t>Groep 4: Amine, Nikki, Ruben en Laura</a:t>
            </a:r>
          </a:p>
          <a:p>
            <a:pPr algn="l"/>
            <a:r>
              <a:rPr lang="nl-NL" sz="3200">
                <a:solidFill>
                  <a:schemeClr val="bg1"/>
                </a:solidFill>
              </a:rPr>
              <a:t>Gemaakt door: Laura &amp; Amine</a:t>
            </a:r>
          </a:p>
          <a:p>
            <a:pPr algn="l"/>
            <a:endParaRPr lang="nl-NL" sz="3200">
              <a:solidFill>
                <a:schemeClr val="bg1"/>
              </a:solidFill>
            </a:endParaRPr>
          </a:p>
        </p:txBody>
      </p:sp>
      <p:cxnSp>
        <p:nvCxnSpPr>
          <p:cNvPr id="10" name="Straight Connector 9">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8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03AEB4-000E-429A-A33D-38AD75A6CD72}"/>
              </a:ext>
            </a:extLst>
          </p:cNvPr>
          <p:cNvSpPr>
            <a:spLocks noGrp="1"/>
          </p:cNvSpPr>
          <p:nvPr>
            <p:ph type="title"/>
          </p:nvPr>
        </p:nvSpPr>
        <p:spPr>
          <a:solidFill>
            <a:schemeClr val="tx1"/>
          </a:solidFill>
        </p:spPr>
        <p:txBody>
          <a:bodyPr/>
          <a:lstStyle/>
          <a:p>
            <a:endParaRPr lang="nl-NL" dirty="0"/>
          </a:p>
        </p:txBody>
      </p:sp>
      <p:sp>
        <p:nvSpPr>
          <p:cNvPr id="3" name="Tijdelijke aanduiding voor inhoud 2">
            <a:extLst>
              <a:ext uri="{FF2B5EF4-FFF2-40B4-BE49-F238E27FC236}">
                <a16:creationId xmlns:a16="http://schemas.microsoft.com/office/drawing/2014/main" id="{E2157348-21F1-477D-BEEB-00820CB58124}"/>
              </a:ext>
            </a:extLst>
          </p:cNvPr>
          <p:cNvSpPr>
            <a:spLocks noGrp="1"/>
          </p:cNvSpPr>
          <p:nvPr>
            <p:ph idx="1"/>
          </p:nvPr>
        </p:nvSpPr>
        <p:spPr>
          <a:xfrm>
            <a:off x="0" y="0"/>
            <a:ext cx="12192000" cy="6858000"/>
          </a:xfrm>
          <a:solidFill>
            <a:schemeClr val="tx1"/>
          </a:solidFill>
        </p:spPr>
        <p:txBody>
          <a:bodyPr/>
          <a:lstStyle/>
          <a:p>
            <a:endParaRPr lang="nl-NL" dirty="0"/>
          </a:p>
        </p:txBody>
      </p:sp>
    </p:spTree>
    <p:extLst>
      <p:ext uri="{BB962C8B-B14F-4D97-AF65-F5344CB8AC3E}">
        <p14:creationId xmlns:p14="http://schemas.microsoft.com/office/powerpoint/2010/main" val="2536784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el 1">
            <a:extLst>
              <a:ext uri="{FF2B5EF4-FFF2-40B4-BE49-F238E27FC236}">
                <a16:creationId xmlns:a16="http://schemas.microsoft.com/office/drawing/2014/main" id="{3925BF1A-1DA1-4E44-8BB8-A484E40AC475}"/>
              </a:ext>
            </a:extLst>
          </p:cNvPr>
          <p:cNvSpPr>
            <a:spLocks noGrp="1"/>
          </p:cNvSpPr>
          <p:nvPr>
            <p:ph type="title"/>
          </p:nvPr>
        </p:nvSpPr>
        <p:spPr>
          <a:xfrm>
            <a:off x="-1323612" y="700777"/>
            <a:ext cx="4508946" cy="1325563"/>
          </a:xfrm>
        </p:spPr>
        <p:txBody>
          <a:bodyPr anchor="b">
            <a:normAutofit/>
          </a:bodyPr>
          <a:lstStyle/>
          <a:p>
            <a:pPr algn="r"/>
            <a:r>
              <a:rPr lang="nl-NL" dirty="0">
                <a:solidFill>
                  <a:schemeClr val="bg1"/>
                </a:solidFill>
              </a:rPr>
              <a:t>Inhoud</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65C5AC45-EDA9-4615-BE9E-F16FC3EB28FE}"/>
              </a:ext>
            </a:extLst>
          </p:cNvPr>
          <p:cNvSpPr>
            <a:spLocks noGrp="1"/>
          </p:cNvSpPr>
          <p:nvPr>
            <p:ph idx="1"/>
          </p:nvPr>
        </p:nvSpPr>
        <p:spPr>
          <a:xfrm>
            <a:off x="1392667" y="2398957"/>
            <a:ext cx="9406666" cy="3526144"/>
          </a:xfrm>
        </p:spPr>
        <p:txBody>
          <a:bodyPr>
            <a:normAutofit/>
          </a:bodyPr>
          <a:lstStyle/>
          <a:p>
            <a:pPr marL="285750" indent="-285750">
              <a:spcBef>
                <a:spcPts val="0"/>
              </a:spcBef>
              <a:buFontTx/>
              <a:buChar char="-"/>
            </a:pPr>
            <a:r>
              <a:rPr lang="nl-NL" sz="2000" dirty="0">
                <a:solidFill>
                  <a:schemeClr val="bg1"/>
                </a:solidFill>
                <a:latin typeface="Source Sans Pro Light"/>
                <a:ea typeface="Source Sans Pro Light"/>
                <a:cs typeface="Source Sans Pro Light"/>
                <a:sym typeface="Source Sans Pro Light"/>
              </a:rPr>
              <a:t>Bestaande oplossingen</a:t>
            </a:r>
          </a:p>
          <a:p>
            <a:pPr marL="0" indent="0">
              <a:spcBef>
                <a:spcPts val="0"/>
              </a:spcBef>
              <a:buNone/>
            </a:pPr>
            <a:r>
              <a:rPr lang="nl-NL" sz="2000" dirty="0">
                <a:solidFill>
                  <a:schemeClr val="bg1"/>
                </a:solidFill>
                <a:latin typeface="Source Sans Pro Light"/>
                <a:ea typeface="Source Sans Pro Light"/>
                <a:cs typeface="Source Sans Pro Light"/>
                <a:sym typeface="Source Sans Pro Light"/>
              </a:rPr>
              <a:t> </a:t>
            </a:r>
          </a:p>
          <a:p>
            <a:pPr marL="285750" lvl="0" indent="-285750" rtl="0">
              <a:spcBef>
                <a:spcPts val="0"/>
              </a:spcBef>
              <a:spcAft>
                <a:spcPts val="0"/>
              </a:spcAft>
              <a:buFontTx/>
              <a:buChar char="-"/>
            </a:pPr>
            <a:r>
              <a:rPr lang="nl-NL" sz="2000" dirty="0">
                <a:solidFill>
                  <a:schemeClr val="bg1"/>
                </a:solidFill>
                <a:latin typeface="Source Sans Pro Light"/>
                <a:ea typeface="Source Sans Pro Light"/>
                <a:cs typeface="Source Sans Pro Light"/>
                <a:sym typeface="Source Sans Pro Light"/>
              </a:rPr>
              <a:t>Nieuwe technieken en onderzoeken</a:t>
            </a:r>
          </a:p>
          <a:p>
            <a:pPr marL="0" lvl="0" indent="0" rtl="0">
              <a:spcBef>
                <a:spcPts val="0"/>
              </a:spcBef>
              <a:spcAft>
                <a:spcPts val="0"/>
              </a:spcAft>
              <a:buNone/>
            </a:pPr>
            <a:endParaRPr lang="nl-NL" sz="2000" dirty="0">
              <a:solidFill>
                <a:schemeClr val="bg1"/>
              </a:solidFill>
              <a:latin typeface="Source Sans Pro Light"/>
              <a:ea typeface="Source Sans Pro Light"/>
              <a:cs typeface="Source Sans Pro Light"/>
              <a:sym typeface="Source Sans Pro Light"/>
            </a:endParaRPr>
          </a:p>
          <a:p>
            <a:pPr marL="285750" lvl="0" indent="-285750" rtl="0">
              <a:spcBef>
                <a:spcPts val="0"/>
              </a:spcBef>
              <a:spcAft>
                <a:spcPts val="0"/>
              </a:spcAft>
              <a:buFontTx/>
              <a:buChar char="-"/>
            </a:pPr>
            <a:r>
              <a:rPr lang="nl-NL" sz="2000" dirty="0" err="1">
                <a:solidFill>
                  <a:schemeClr val="bg1"/>
                </a:solidFill>
                <a:latin typeface="Source Sans Pro Light"/>
                <a:ea typeface="Source Sans Pro Light"/>
                <a:cs typeface="Source Sans Pro Light"/>
                <a:sym typeface="Source Sans Pro Light"/>
              </a:rPr>
              <a:t>Infographic</a:t>
            </a:r>
            <a:r>
              <a:rPr lang="nl-NL" sz="2000" dirty="0">
                <a:solidFill>
                  <a:schemeClr val="bg1"/>
                </a:solidFill>
                <a:latin typeface="Source Sans Pro Light"/>
                <a:ea typeface="Source Sans Pro Light"/>
                <a:cs typeface="Source Sans Pro Light"/>
                <a:sym typeface="Source Sans Pro Light"/>
              </a:rPr>
              <a:t> + literatuur onderzoek</a:t>
            </a:r>
          </a:p>
          <a:p>
            <a:pPr marL="285750" lvl="0" indent="-285750" rtl="0">
              <a:spcBef>
                <a:spcPts val="0"/>
              </a:spcBef>
              <a:spcAft>
                <a:spcPts val="0"/>
              </a:spcAft>
              <a:buFontTx/>
              <a:buChar char="-"/>
            </a:pPr>
            <a:endParaRPr lang="nl-NL" sz="2000" dirty="0">
              <a:solidFill>
                <a:schemeClr val="bg1"/>
              </a:solidFill>
              <a:latin typeface="Source Sans Pro Light"/>
              <a:ea typeface="Source Sans Pro Light"/>
              <a:cs typeface="Source Sans Pro Light"/>
              <a:sym typeface="Source Sans Pro Light"/>
            </a:endParaRPr>
          </a:p>
          <a:p>
            <a:pPr marL="0" lvl="0" indent="0" rtl="0">
              <a:spcBef>
                <a:spcPts val="0"/>
              </a:spcBef>
              <a:spcAft>
                <a:spcPts val="0"/>
              </a:spcAft>
              <a:buNone/>
            </a:pPr>
            <a:r>
              <a:rPr lang="nl-NL" sz="2000" dirty="0">
                <a:solidFill>
                  <a:schemeClr val="bg1"/>
                </a:solidFill>
                <a:latin typeface="Source Sans Pro Light"/>
                <a:ea typeface="Source Sans Pro Light"/>
                <a:cs typeface="Source Sans Pro Light"/>
                <a:sym typeface="Source Sans Pro Light"/>
              </a:rPr>
              <a:t>-   groepswebsite   </a:t>
            </a:r>
          </a:p>
          <a:p>
            <a:endParaRPr lang="nl-NL" sz="20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834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el 1">
            <a:extLst>
              <a:ext uri="{FF2B5EF4-FFF2-40B4-BE49-F238E27FC236}">
                <a16:creationId xmlns:a16="http://schemas.microsoft.com/office/drawing/2014/main" id="{407163BC-3E95-4CB3-91EB-506A34045213}"/>
              </a:ext>
            </a:extLst>
          </p:cNvPr>
          <p:cNvSpPr>
            <a:spLocks noGrp="1"/>
          </p:cNvSpPr>
          <p:nvPr>
            <p:ph type="title"/>
          </p:nvPr>
        </p:nvSpPr>
        <p:spPr>
          <a:xfrm>
            <a:off x="1014141" y="1450655"/>
            <a:ext cx="3932030" cy="3956690"/>
          </a:xfrm>
        </p:spPr>
        <p:txBody>
          <a:bodyPr anchor="ctr">
            <a:normAutofit/>
          </a:bodyPr>
          <a:lstStyle/>
          <a:p>
            <a:r>
              <a:rPr lang="nl-NL" sz="5600" dirty="0">
                <a:solidFill>
                  <a:schemeClr val="bg1"/>
                </a:solidFill>
              </a:rPr>
              <a:t>Bestaande oplossingen</a:t>
            </a:r>
          </a:p>
        </p:txBody>
      </p:sp>
      <p:cxnSp>
        <p:nvCxnSpPr>
          <p:cNvPr id="15"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A21E07E6-0C1C-4D09-BAA3-1DC49DD4A802}"/>
              </a:ext>
            </a:extLst>
          </p:cNvPr>
          <p:cNvSpPr>
            <a:spLocks noGrp="1"/>
          </p:cNvSpPr>
          <p:nvPr>
            <p:ph idx="1"/>
          </p:nvPr>
        </p:nvSpPr>
        <p:spPr>
          <a:xfrm>
            <a:off x="6096000" y="1108061"/>
            <a:ext cx="5008901" cy="4571972"/>
          </a:xfrm>
        </p:spPr>
        <p:txBody>
          <a:bodyPr anchor="ctr">
            <a:normAutofit/>
          </a:bodyPr>
          <a:lstStyle/>
          <a:p>
            <a:r>
              <a:rPr lang="nl-NL" sz="2000">
                <a:solidFill>
                  <a:schemeClr val="bg1"/>
                </a:solidFill>
              </a:rPr>
              <a:t>Gescheiden afval</a:t>
            </a:r>
          </a:p>
          <a:p>
            <a:r>
              <a:rPr lang="nl-NL" sz="2000">
                <a:solidFill>
                  <a:schemeClr val="bg1"/>
                </a:solidFill>
              </a:rPr>
              <a:t>Glas als bouwmateriaal</a:t>
            </a:r>
          </a:p>
          <a:p>
            <a:r>
              <a:rPr lang="nl-NL" sz="2000">
                <a:solidFill>
                  <a:schemeClr val="bg1"/>
                </a:solidFill>
              </a:rPr>
              <a:t>Sigaretten omzetten plastic</a:t>
            </a:r>
          </a:p>
          <a:p>
            <a:pPr marL="0" indent="0">
              <a:spcAft>
                <a:spcPts val="1200"/>
              </a:spcAft>
            </a:pPr>
            <a:r>
              <a:rPr lang="nl-NL" sz="2000">
                <a:solidFill>
                  <a:schemeClr val="bg1"/>
                </a:solidFill>
              </a:rPr>
              <a:t> Gft afval Amsterdam 2025</a:t>
            </a:r>
          </a:p>
          <a:p>
            <a:r>
              <a:rPr lang="nl-NL" sz="2000">
                <a:solidFill>
                  <a:schemeClr val="bg1"/>
                </a:solidFill>
              </a:rPr>
              <a:t>Zwerf afval opruimen (onderzoek)</a:t>
            </a:r>
          </a:p>
          <a:p>
            <a:endParaRPr lang="nl-NL" sz="2000">
              <a:solidFill>
                <a:schemeClr val="bg1"/>
              </a:solidFill>
            </a:endParaRPr>
          </a:p>
        </p:txBody>
      </p:sp>
    </p:spTree>
    <p:extLst>
      <p:ext uri="{BB962C8B-B14F-4D97-AF65-F5344CB8AC3E}">
        <p14:creationId xmlns:p14="http://schemas.microsoft.com/office/powerpoint/2010/main" val="2794815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el 1">
            <a:extLst>
              <a:ext uri="{FF2B5EF4-FFF2-40B4-BE49-F238E27FC236}">
                <a16:creationId xmlns:a16="http://schemas.microsoft.com/office/drawing/2014/main" id="{45DDF524-AA97-4B99-8492-555D9E612C70}"/>
              </a:ext>
            </a:extLst>
          </p:cNvPr>
          <p:cNvSpPr>
            <a:spLocks noGrp="1"/>
          </p:cNvSpPr>
          <p:nvPr>
            <p:ph type="title"/>
          </p:nvPr>
        </p:nvSpPr>
        <p:spPr>
          <a:xfrm>
            <a:off x="838200" y="669925"/>
            <a:ext cx="4508946" cy="1325563"/>
          </a:xfrm>
        </p:spPr>
        <p:txBody>
          <a:bodyPr anchor="b">
            <a:normAutofit/>
          </a:bodyPr>
          <a:lstStyle/>
          <a:p>
            <a:pPr algn="r"/>
            <a:r>
              <a:rPr lang="nl-NL">
                <a:solidFill>
                  <a:schemeClr val="bg1"/>
                </a:solidFill>
              </a:rPr>
              <a:t>Nieuwe ideeën</a:t>
            </a:r>
          </a:p>
        </p:txBody>
      </p:sp>
      <p:cxnSp>
        <p:nvCxnSpPr>
          <p:cNvPr id="11" name="Straight Connector 10">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846639EB-9484-4FB6-93B7-D15F108BBC4A}"/>
              </a:ext>
            </a:extLst>
          </p:cNvPr>
          <p:cNvSpPr>
            <a:spLocks noGrp="1"/>
          </p:cNvSpPr>
          <p:nvPr>
            <p:ph idx="1"/>
          </p:nvPr>
        </p:nvSpPr>
        <p:spPr>
          <a:xfrm>
            <a:off x="1392667" y="2398957"/>
            <a:ext cx="9406666" cy="3526144"/>
          </a:xfrm>
        </p:spPr>
        <p:txBody>
          <a:bodyPr>
            <a:normAutofit/>
          </a:bodyPr>
          <a:lstStyle/>
          <a:p>
            <a:r>
              <a:rPr lang="nl-NL" sz="2000" b="1" i="0" u="none" strike="noStrike" dirty="0">
                <a:solidFill>
                  <a:schemeClr val="bg1"/>
                </a:solidFill>
                <a:effectLst/>
              </a:rPr>
              <a:t>Smart Waste Bins: </a:t>
            </a:r>
            <a:r>
              <a:rPr lang="nl-NL" sz="2000" dirty="0">
                <a:solidFill>
                  <a:schemeClr val="bg1"/>
                </a:solidFill>
              </a:rPr>
              <a:t>Interactief scherm om te helpen met het scheiden van afval</a:t>
            </a:r>
          </a:p>
          <a:p>
            <a:r>
              <a:rPr lang="nl-NL" sz="2000" b="1" i="0" u="none" strike="noStrike" dirty="0" err="1">
                <a:solidFill>
                  <a:schemeClr val="bg1"/>
                </a:solidFill>
                <a:effectLst/>
                <a:latin typeface="D Din"/>
              </a:rPr>
              <a:t>Pneumatic</a:t>
            </a:r>
            <a:r>
              <a:rPr lang="nl-NL" sz="2000" b="1" i="0" u="none" strike="noStrike" dirty="0">
                <a:solidFill>
                  <a:schemeClr val="bg1"/>
                </a:solidFill>
                <a:effectLst/>
                <a:latin typeface="D Din"/>
              </a:rPr>
              <a:t> Waste Collection: </a:t>
            </a:r>
            <a:r>
              <a:rPr lang="nl-NL" sz="2000" dirty="0">
                <a:solidFill>
                  <a:schemeClr val="bg1"/>
                </a:solidFill>
              </a:rPr>
              <a:t>Zorgt voor het legen van vuilnisbakken</a:t>
            </a:r>
          </a:p>
          <a:p>
            <a:r>
              <a:rPr lang="nl-NL" sz="2000" b="1" i="0" u="none" strike="noStrike" dirty="0">
                <a:solidFill>
                  <a:schemeClr val="bg1"/>
                </a:solidFill>
                <a:effectLst/>
                <a:latin typeface="D Din"/>
              </a:rPr>
              <a:t>A.I. Waste </a:t>
            </a:r>
            <a:r>
              <a:rPr lang="nl-NL" sz="2000" b="1" i="0" u="none" strike="noStrike" dirty="0" err="1">
                <a:solidFill>
                  <a:schemeClr val="bg1"/>
                </a:solidFill>
                <a:effectLst/>
                <a:latin typeface="D Din"/>
              </a:rPr>
              <a:t>Sorting</a:t>
            </a:r>
            <a:r>
              <a:rPr lang="nl-NL" sz="2000" b="1" i="0" u="none" strike="noStrike" dirty="0">
                <a:solidFill>
                  <a:schemeClr val="bg1"/>
                </a:solidFill>
                <a:effectLst/>
                <a:latin typeface="D Din"/>
              </a:rPr>
              <a:t>: </a:t>
            </a:r>
            <a:r>
              <a:rPr lang="nl-NL" sz="2000" i="0" u="none" strike="noStrike" dirty="0">
                <a:solidFill>
                  <a:schemeClr val="bg1"/>
                </a:solidFill>
                <a:effectLst/>
                <a:latin typeface="D Din"/>
              </a:rPr>
              <a:t>Ze kunnen het dan effectiever sorteren en inzicht geven in de vuilnisbelt of afvalcontainers.</a:t>
            </a:r>
          </a:p>
          <a:p>
            <a:pPr marL="0" indent="0">
              <a:buNone/>
            </a:pPr>
            <a:endParaRPr lang="nl-NL" sz="2000" dirty="0">
              <a:solidFill>
                <a:schemeClr val="bg1"/>
              </a:solidFill>
            </a:endParaRPr>
          </a:p>
          <a:p>
            <a:endParaRPr lang="nl-NL" sz="2000" dirty="0">
              <a:solidFill>
                <a:schemeClr val="bg1"/>
              </a:solidFill>
            </a:endParaRPr>
          </a:p>
          <a:p>
            <a:endParaRPr lang="nl-NL" sz="2000" dirty="0">
              <a:solidFill>
                <a:schemeClr val="bg1"/>
              </a:solidFill>
            </a:endParaRPr>
          </a:p>
          <a:p>
            <a:endParaRPr lang="nl-NL" sz="2000" dirty="0">
              <a:solidFill>
                <a:schemeClr val="bg1"/>
              </a:solidFill>
            </a:endParaRPr>
          </a:p>
        </p:txBody>
      </p:sp>
      <p:sp>
        <p:nvSpPr>
          <p:cNvPr id="13" name="Rectangle 12">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A5F43C39-194C-483E-A8BE-DA3CD54C4FBC}"/>
              </a:ext>
            </a:extLst>
          </p:cNvPr>
          <p:cNvSpPr>
            <a:spLocks noChangeArrowheads="1"/>
          </p:cNvSpPr>
          <p:nvPr/>
        </p:nvSpPr>
        <p:spPr bwMode="auto">
          <a:xfrm>
            <a:off x="0" y="107728"/>
            <a:ext cx="65" cy="241744"/>
          </a:xfrm>
          <a:prstGeom prst="rect">
            <a:avLst/>
          </a:prstGeom>
          <a:solidFill>
            <a:srgbClr val="30313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93644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el 1">
            <a:extLst>
              <a:ext uri="{FF2B5EF4-FFF2-40B4-BE49-F238E27FC236}">
                <a16:creationId xmlns:a16="http://schemas.microsoft.com/office/drawing/2014/main" id="{CC0ABA75-BB05-4CDC-8C14-FA23514DA064}"/>
              </a:ext>
            </a:extLst>
          </p:cNvPr>
          <p:cNvSpPr>
            <a:spLocks noGrp="1"/>
          </p:cNvSpPr>
          <p:nvPr>
            <p:ph type="title"/>
          </p:nvPr>
        </p:nvSpPr>
        <p:spPr>
          <a:xfrm>
            <a:off x="838200" y="669925"/>
            <a:ext cx="4508946" cy="1325563"/>
          </a:xfrm>
        </p:spPr>
        <p:txBody>
          <a:bodyPr anchor="b">
            <a:normAutofit/>
          </a:bodyPr>
          <a:lstStyle/>
          <a:p>
            <a:pPr algn="r"/>
            <a:r>
              <a:rPr lang="nl-NL">
                <a:solidFill>
                  <a:schemeClr val="bg1"/>
                </a:solidFill>
              </a:rPr>
              <a:t>Infographic</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jdelijke aanduiding voor inhoud 5">
            <a:extLst>
              <a:ext uri="{FF2B5EF4-FFF2-40B4-BE49-F238E27FC236}">
                <a16:creationId xmlns:a16="http://schemas.microsoft.com/office/drawing/2014/main" id="{7AD37CCE-5AB9-4222-AA80-4A37FDC03E8F}"/>
              </a:ext>
            </a:extLst>
          </p:cNvPr>
          <p:cNvSpPr>
            <a:spLocks noGrp="1"/>
          </p:cNvSpPr>
          <p:nvPr>
            <p:ph idx="1"/>
          </p:nvPr>
        </p:nvSpPr>
        <p:spPr/>
        <p:txBody>
          <a:bodyPr/>
          <a:lstStyle/>
          <a:p>
            <a:endParaRPr lang="nl-NL"/>
          </a:p>
        </p:txBody>
      </p:sp>
      <p:pic>
        <p:nvPicPr>
          <p:cNvPr id="15" name="Afbeelding 14">
            <a:extLst>
              <a:ext uri="{FF2B5EF4-FFF2-40B4-BE49-F238E27FC236}">
                <a16:creationId xmlns:a16="http://schemas.microsoft.com/office/drawing/2014/main" id="{D2D43A75-8D66-4291-A261-82E4973089AE}"/>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430255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el 1">
            <a:extLst>
              <a:ext uri="{FF2B5EF4-FFF2-40B4-BE49-F238E27FC236}">
                <a16:creationId xmlns:a16="http://schemas.microsoft.com/office/drawing/2014/main" id="{2CCAF549-3FDD-40B1-8DBA-42E989220869}"/>
              </a:ext>
            </a:extLst>
          </p:cNvPr>
          <p:cNvSpPr>
            <a:spLocks noGrp="1"/>
          </p:cNvSpPr>
          <p:nvPr>
            <p:ph type="title"/>
          </p:nvPr>
        </p:nvSpPr>
        <p:spPr>
          <a:xfrm>
            <a:off x="838200" y="669925"/>
            <a:ext cx="4508946" cy="1325563"/>
          </a:xfrm>
        </p:spPr>
        <p:txBody>
          <a:bodyPr anchor="b">
            <a:normAutofit/>
          </a:bodyPr>
          <a:lstStyle/>
          <a:p>
            <a:pPr algn="r"/>
            <a:r>
              <a:rPr lang="nl-NL">
                <a:solidFill>
                  <a:schemeClr val="bg1"/>
                </a:solidFill>
              </a:rPr>
              <a:t>Onderzoeksvraag met hypothese</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080C4E92-A1A1-4819-914B-FB38D69954B8}"/>
              </a:ext>
            </a:extLst>
          </p:cNvPr>
          <p:cNvSpPr>
            <a:spLocks noGrp="1"/>
          </p:cNvSpPr>
          <p:nvPr>
            <p:ph idx="1"/>
          </p:nvPr>
        </p:nvSpPr>
        <p:spPr>
          <a:xfrm>
            <a:off x="1392667" y="2398957"/>
            <a:ext cx="9406666" cy="3526144"/>
          </a:xfrm>
        </p:spPr>
        <p:txBody>
          <a:bodyPr>
            <a:normAutofit/>
          </a:bodyPr>
          <a:lstStyle/>
          <a:p>
            <a:r>
              <a:rPr lang="nl-NL" sz="1400" b="0" i="0" dirty="0">
                <a:solidFill>
                  <a:schemeClr val="bg1"/>
                </a:solidFill>
                <a:effectLst/>
                <a:latin typeface="Segoe UI" panose="020B0502040204020203" pitchFamily="34" charset="0"/>
              </a:rPr>
              <a:t>Hoofdvraag: Waarom is plastic zo populair bij de consument en producent?</a:t>
            </a:r>
          </a:p>
          <a:p>
            <a:r>
              <a:rPr lang="nl-NL" sz="1400" dirty="0">
                <a:solidFill>
                  <a:schemeClr val="bg1"/>
                </a:solidFill>
                <a:latin typeface="Segoe UI" panose="020B0502040204020203" pitchFamily="34" charset="0"/>
              </a:rPr>
              <a:t>Deelvraag 1: Waarom is plastic slecht voor het milieu en onze gezondheid?</a:t>
            </a:r>
            <a:endParaRPr lang="nl-NL" sz="1400" b="0" i="0" dirty="0">
              <a:solidFill>
                <a:schemeClr val="bg1"/>
              </a:solidFill>
              <a:effectLst/>
              <a:latin typeface="Segoe UI" panose="020B0502040204020203" pitchFamily="34" charset="0"/>
            </a:endParaRPr>
          </a:p>
          <a:p>
            <a:r>
              <a:rPr lang="nl-NL" sz="1400" b="0" i="0" dirty="0">
                <a:solidFill>
                  <a:schemeClr val="bg1"/>
                </a:solidFill>
                <a:effectLst/>
                <a:latin typeface="Segoe UI" panose="020B0502040204020203" pitchFamily="34" charset="0"/>
              </a:rPr>
              <a:t>Deelvraag 2: Zou het mogelijk zijn het te vervangen met een duurzamere stof die ook aan alle behoeften van de mens voldoet?</a:t>
            </a:r>
          </a:p>
          <a:p>
            <a:r>
              <a:rPr lang="nl-NL" sz="1400" dirty="0">
                <a:solidFill>
                  <a:schemeClr val="bg1"/>
                </a:solidFill>
                <a:latin typeface="Segoe UI" panose="020B0502040204020203" pitchFamily="34" charset="0"/>
              </a:rPr>
              <a:t>Deelvraag 3: Zou het mogelijk zijn plastic zo te veranderen dat het te recyclen is.</a:t>
            </a:r>
            <a:endParaRPr lang="nl-NL" sz="1400" b="0" i="0" dirty="0">
              <a:solidFill>
                <a:schemeClr val="bg1"/>
              </a:solidFill>
              <a:effectLst/>
              <a:latin typeface="Segoe UI" panose="020B0502040204020203" pitchFamily="34" charset="0"/>
            </a:endParaRPr>
          </a:p>
          <a:p>
            <a:r>
              <a:rPr lang="nl-NL" sz="1400" dirty="0">
                <a:solidFill>
                  <a:schemeClr val="bg1"/>
                </a:solidFill>
                <a:latin typeface="Segoe UI" panose="020B0502040204020203" pitchFamily="34" charset="0"/>
              </a:rPr>
              <a:t>Hypothese: Plastic is goedkoop, makkelijk te vervormen, goed bouwmateriaal en je kan het mengen met andere stoffen voor bepaalde eigenschappen.</a:t>
            </a:r>
          </a:p>
          <a:p>
            <a:r>
              <a:rPr lang="nl-NL" sz="1400" dirty="0">
                <a:solidFill>
                  <a:schemeClr val="bg1"/>
                </a:solidFill>
                <a:latin typeface="Segoe UI" panose="020B0502040204020203" pitchFamily="34" charset="0"/>
              </a:rPr>
              <a:t>Wij denken dat op dit moment voor bepaalde soorten plastic wel degelijk vervangers zijn, maar nog niet zo veel worden gebruikt. Sommigen vinden mensen niet fijn, zoals papieren rietjes en zijn op een andere manier minder duurzaam. Het papier is namelijk weer van bomen gemaakt (als het niet gerecycled is). Maar er zullen wel een paar zijn die goede vervangers zijn en in de toekomst kunnen er nieuwe duurzamere ideeën/stoffen gebruikt worden.</a:t>
            </a:r>
            <a:endParaRPr lang="nl-NL" sz="20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5164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32C03A-6ADE-4C2E-993F-0F279242A32D}"/>
              </a:ext>
            </a:extLst>
          </p:cNvPr>
          <p:cNvSpPr>
            <a:spLocks noGrp="1"/>
          </p:cNvSpPr>
          <p:nvPr>
            <p:ph type="title"/>
          </p:nvPr>
        </p:nvSpPr>
        <p:spPr>
          <a:xfrm>
            <a:off x="869797" y="378618"/>
            <a:ext cx="10515600" cy="1325563"/>
          </a:xfrm>
          <a:solidFill>
            <a:schemeClr val="tx1"/>
          </a:solidFill>
        </p:spPr>
        <p:txBody>
          <a:bodyPr/>
          <a:lstStyle/>
          <a:p>
            <a:r>
              <a:rPr lang="nl-NL" dirty="0">
                <a:solidFill>
                  <a:schemeClr val="bg1"/>
                </a:solidFill>
              </a:rPr>
              <a:t>Wat heeft u eraan?</a:t>
            </a:r>
          </a:p>
        </p:txBody>
      </p:sp>
      <p:sp>
        <p:nvSpPr>
          <p:cNvPr id="3" name="Tijdelijke aanduiding voor inhoud 2">
            <a:extLst>
              <a:ext uri="{FF2B5EF4-FFF2-40B4-BE49-F238E27FC236}">
                <a16:creationId xmlns:a16="http://schemas.microsoft.com/office/drawing/2014/main" id="{96BF63C7-DA43-4711-BA23-E9FA61E62C9D}"/>
              </a:ext>
            </a:extLst>
          </p:cNvPr>
          <p:cNvSpPr>
            <a:spLocks noGrp="1"/>
          </p:cNvSpPr>
          <p:nvPr>
            <p:ph idx="1"/>
          </p:nvPr>
        </p:nvSpPr>
        <p:spPr>
          <a:solidFill>
            <a:schemeClr val="tx1"/>
          </a:solidFill>
        </p:spPr>
        <p:txBody>
          <a:bodyPr/>
          <a:lstStyle/>
          <a:p>
            <a:r>
              <a:rPr lang="nl-NL" sz="2800" dirty="0"/>
              <a:t>Waarom wordt plastic gebruikt</a:t>
            </a:r>
          </a:p>
          <a:p>
            <a:r>
              <a:rPr lang="nl-NL" sz="2800" dirty="0">
                <a:solidFill>
                  <a:schemeClr val="bg1"/>
                </a:solidFill>
              </a:rPr>
              <a:t>Hoe men plastic kan vervangen</a:t>
            </a:r>
          </a:p>
          <a:p>
            <a:r>
              <a:rPr lang="nl-NL" sz="2800" dirty="0">
                <a:solidFill>
                  <a:schemeClr val="bg1"/>
                </a:solidFill>
              </a:rPr>
              <a:t>Composteerbare materiaal</a:t>
            </a:r>
          </a:p>
          <a:p>
            <a:r>
              <a:rPr lang="nl-NL" sz="2800" dirty="0">
                <a:solidFill>
                  <a:schemeClr val="bg1"/>
                </a:solidFill>
              </a:rPr>
              <a:t>Misschien toch recyclen</a:t>
            </a:r>
          </a:p>
          <a:p>
            <a:r>
              <a:rPr lang="nl-NL" sz="2800" dirty="0">
                <a:solidFill>
                  <a:schemeClr val="bg1"/>
                </a:solidFill>
              </a:rPr>
              <a:t>Dat onderzoeken wij.</a:t>
            </a:r>
          </a:p>
          <a:p>
            <a:endParaRPr lang="nl-NL" dirty="0"/>
          </a:p>
        </p:txBody>
      </p:sp>
      <mc:AlternateContent xmlns:mc="http://schemas.openxmlformats.org/markup-compatibility/2006">
        <mc:Choice xmlns:p14="http://schemas.microsoft.com/office/powerpoint/2010/main" Requires="p14">
          <p:contentPart p14:bwMode="auto" r:id="rId2">
            <p14:nvContentPartPr>
              <p14:cNvPr id="6" name="Inkt 5">
                <a:extLst>
                  <a:ext uri="{FF2B5EF4-FFF2-40B4-BE49-F238E27FC236}">
                    <a16:creationId xmlns:a16="http://schemas.microsoft.com/office/drawing/2014/main" id="{9A5FB05C-E133-4F66-964B-B7680A8937B8}"/>
                  </a:ext>
                </a:extLst>
              </p14:cNvPr>
              <p14:cNvContentPartPr/>
              <p14:nvPr/>
            </p14:nvContentPartPr>
            <p14:xfrm>
              <a:off x="10805" y="66922"/>
              <a:ext cx="12121560" cy="1137600"/>
            </p14:xfrm>
          </p:contentPart>
        </mc:Choice>
        <mc:Fallback>
          <p:pic>
            <p:nvPicPr>
              <p:cNvPr id="6" name="Inkt 5">
                <a:extLst>
                  <a:ext uri="{FF2B5EF4-FFF2-40B4-BE49-F238E27FC236}">
                    <a16:creationId xmlns:a16="http://schemas.microsoft.com/office/drawing/2014/main" id="{9A5FB05C-E133-4F66-964B-B7680A8937B8}"/>
                  </a:ext>
                </a:extLst>
              </p:cNvPr>
              <p:cNvPicPr/>
              <p:nvPr/>
            </p:nvPicPr>
            <p:blipFill>
              <a:blip r:embed="rId3"/>
              <a:stretch>
                <a:fillRect/>
              </a:stretch>
            </p:blipFill>
            <p:spPr>
              <a:xfrm>
                <a:off x="-79195" y="-113078"/>
                <a:ext cx="12301200" cy="14972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Inkt 6">
                <a:extLst>
                  <a:ext uri="{FF2B5EF4-FFF2-40B4-BE49-F238E27FC236}">
                    <a16:creationId xmlns:a16="http://schemas.microsoft.com/office/drawing/2014/main" id="{07B1CEF5-8B62-4284-AA40-F6218CB9B1F7}"/>
                  </a:ext>
                </a:extLst>
              </p14:cNvPr>
              <p14:cNvContentPartPr/>
              <p14:nvPr/>
            </p14:nvContentPartPr>
            <p14:xfrm>
              <a:off x="7029365" y="-42878"/>
              <a:ext cx="4713480" cy="221400"/>
            </p14:xfrm>
          </p:contentPart>
        </mc:Choice>
        <mc:Fallback>
          <p:pic>
            <p:nvPicPr>
              <p:cNvPr id="7" name="Inkt 6">
                <a:extLst>
                  <a:ext uri="{FF2B5EF4-FFF2-40B4-BE49-F238E27FC236}">
                    <a16:creationId xmlns:a16="http://schemas.microsoft.com/office/drawing/2014/main" id="{07B1CEF5-8B62-4284-AA40-F6218CB9B1F7}"/>
                  </a:ext>
                </a:extLst>
              </p:cNvPr>
              <p:cNvPicPr/>
              <p:nvPr/>
            </p:nvPicPr>
            <p:blipFill>
              <a:blip r:embed="rId5"/>
              <a:stretch>
                <a:fillRect/>
              </a:stretch>
            </p:blipFill>
            <p:spPr>
              <a:xfrm>
                <a:off x="6939365" y="-222878"/>
                <a:ext cx="4893120" cy="581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Inkt 7">
                <a:extLst>
                  <a:ext uri="{FF2B5EF4-FFF2-40B4-BE49-F238E27FC236}">
                    <a16:creationId xmlns:a16="http://schemas.microsoft.com/office/drawing/2014/main" id="{FA599053-785E-44C6-A50B-3A1FB25A5A8B}"/>
                  </a:ext>
                </a:extLst>
              </p14:cNvPr>
              <p14:cNvContentPartPr/>
              <p14:nvPr/>
            </p14:nvContentPartPr>
            <p14:xfrm>
              <a:off x="12063245" y="190762"/>
              <a:ext cx="236520" cy="6632640"/>
            </p14:xfrm>
          </p:contentPart>
        </mc:Choice>
        <mc:Fallback>
          <p:pic>
            <p:nvPicPr>
              <p:cNvPr id="8" name="Inkt 7">
                <a:extLst>
                  <a:ext uri="{FF2B5EF4-FFF2-40B4-BE49-F238E27FC236}">
                    <a16:creationId xmlns:a16="http://schemas.microsoft.com/office/drawing/2014/main" id="{FA599053-785E-44C6-A50B-3A1FB25A5A8B}"/>
                  </a:ext>
                </a:extLst>
              </p:cNvPr>
              <p:cNvPicPr/>
              <p:nvPr/>
            </p:nvPicPr>
            <p:blipFill>
              <a:blip r:embed="rId7"/>
              <a:stretch>
                <a:fillRect/>
              </a:stretch>
            </p:blipFill>
            <p:spPr>
              <a:xfrm>
                <a:off x="11973245" y="10762"/>
                <a:ext cx="416160" cy="6992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t 9">
                <a:extLst>
                  <a:ext uri="{FF2B5EF4-FFF2-40B4-BE49-F238E27FC236}">
                    <a16:creationId xmlns:a16="http://schemas.microsoft.com/office/drawing/2014/main" id="{5E87E207-7828-4AB1-A900-61B907F7150F}"/>
                  </a:ext>
                </a:extLst>
              </p14:cNvPr>
              <p14:cNvContentPartPr/>
              <p14:nvPr/>
            </p14:nvContentPartPr>
            <p14:xfrm>
              <a:off x="2405525" y="6724762"/>
              <a:ext cx="9768240" cy="429480"/>
            </p14:xfrm>
          </p:contentPart>
        </mc:Choice>
        <mc:Fallback>
          <p:pic>
            <p:nvPicPr>
              <p:cNvPr id="10" name="Inkt 9">
                <a:extLst>
                  <a:ext uri="{FF2B5EF4-FFF2-40B4-BE49-F238E27FC236}">
                    <a16:creationId xmlns:a16="http://schemas.microsoft.com/office/drawing/2014/main" id="{5E87E207-7828-4AB1-A900-61B907F7150F}"/>
                  </a:ext>
                </a:extLst>
              </p:cNvPr>
              <p:cNvPicPr/>
              <p:nvPr/>
            </p:nvPicPr>
            <p:blipFill>
              <a:blip r:embed="rId9"/>
              <a:stretch>
                <a:fillRect/>
              </a:stretch>
            </p:blipFill>
            <p:spPr>
              <a:xfrm>
                <a:off x="2315885" y="6545122"/>
                <a:ext cx="9947880" cy="78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Inkt 11">
                <a:extLst>
                  <a:ext uri="{FF2B5EF4-FFF2-40B4-BE49-F238E27FC236}">
                    <a16:creationId xmlns:a16="http://schemas.microsoft.com/office/drawing/2014/main" id="{8B02F4C3-B2E4-43A5-8B81-4DB26DAABFCB}"/>
                  </a:ext>
                </a:extLst>
              </p14:cNvPr>
              <p14:cNvContentPartPr/>
              <p14:nvPr/>
            </p14:nvContentPartPr>
            <p14:xfrm>
              <a:off x="-184315" y="5531722"/>
              <a:ext cx="12220560" cy="1909080"/>
            </p14:xfrm>
          </p:contentPart>
        </mc:Choice>
        <mc:Fallback>
          <p:pic>
            <p:nvPicPr>
              <p:cNvPr id="12" name="Inkt 11">
                <a:extLst>
                  <a:ext uri="{FF2B5EF4-FFF2-40B4-BE49-F238E27FC236}">
                    <a16:creationId xmlns:a16="http://schemas.microsoft.com/office/drawing/2014/main" id="{8B02F4C3-B2E4-43A5-8B81-4DB26DAABFCB}"/>
                  </a:ext>
                </a:extLst>
              </p:cNvPr>
              <p:cNvPicPr/>
              <p:nvPr/>
            </p:nvPicPr>
            <p:blipFill>
              <a:blip r:embed="rId11"/>
              <a:stretch>
                <a:fillRect/>
              </a:stretch>
            </p:blipFill>
            <p:spPr>
              <a:xfrm>
                <a:off x="-273955" y="5352082"/>
                <a:ext cx="12400200" cy="2268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Inkt 12">
                <a:extLst>
                  <a:ext uri="{FF2B5EF4-FFF2-40B4-BE49-F238E27FC236}">
                    <a16:creationId xmlns:a16="http://schemas.microsoft.com/office/drawing/2014/main" id="{10231ED2-A433-44BA-870A-68942BB0A150}"/>
                  </a:ext>
                </a:extLst>
              </p14:cNvPr>
              <p14:cNvContentPartPr/>
              <p14:nvPr/>
            </p14:nvContentPartPr>
            <p14:xfrm>
              <a:off x="10912325" y="-523118"/>
              <a:ext cx="1909440" cy="7256520"/>
            </p14:xfrm>
          </p:contentPart>
        </mc:Choice>
        <mc:Fallback>
          <p:pic>
            <p:nvPicPr>
              <p:cNvPr id="13" name="Inkt 12">
                <a:extLst>
                  <a:ext uri="{FF2B5EF4-FFF2-40B4-BE49-F238E27FC236}">
                    <a16:creationId xmlns:a16="http://schemas.microsoft.com/office/drawing/2014/main" id="{10231ED2-A433-44BA-870A-68942BB0A150}"/>
                  </a:ext>
                </a:extLst>
              </p:cNvPr>
              <p:cNvPicPr/>
              <p:nvPr/>
            </p:nvPicPr>
            <p:blipFill>
              <a:blip r:embed="rId13"/>
              <a:stretch>
                <a:fillRect/>
              </a:stretch>
            </p:blipFill>
            <p:spPr>
              <a:xfrm>
                <a:off x="10822685" y="-702758"/>
                <a:ext cx="2089080" cy="7616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t 13">
                <a:extLst>
                  <a:ext uri="{FF2B5EF4-FFF2-40B4-BE49-F238E27FC236}">
                    <a16:creationId xmlns:a16="http://schemas.microsoft.com/office/drawing/2014/main" id="{DD351D16-87A5-43A7-ADEB-541CEA80B8AD}"/>
                  </a:ext>
                </a:extLst>
              </p14:cNvPr>
              <p14:cNvContentPartPr/>
              <p14:nvPr/>
            </p14:nvContentPartPr>
            <p14:xfrm>
              <a:off x="9420485" y="285802"/>
              <a:ext cx="2016360" cy="1040040"/>
            </p14:xfrm>
          </p:contentPart>
        </mc:Choice>
        <mc:Fallback>
          <p:pic>
            <p:nvPicPr>
              <p:cNvPr id="14" name="Inkt 13">
                <a:extLst>
                  <a:ext uri="{FF2B5EF4-FFF2-40B4-BE49-F238E27FC236}">
                    <a16:creationId xmlns:a16="http://schemas.microsoft.com/office/drawing/2014/main" id="{DD351D16-87A5-43A7-ADEB-541CEA80B8AD}"/>
                  </a:ext>
                </a:extLst>
              </p:cNvPr>
              <p:cNvPicPr/>
              <p:nvPr/>
            </p:nvPicPr>
            <p:blipFill>
              <a:blip r:embed="rId15"/>
              <a:stretch>
                <a:fillRect/>
              </a:stretch>
            </p:blipFill>
            <p:spPr>
              <a:xfrm>
                <a:off x="9330485" y="106162"/>
                <a:ext cx="2196000" cy="1399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t 14">
                <a:extLst>
                  <a:ext uri="{FF2B5EF4-FFF2-40B4-BE49-F238E27FC236}">
                    <a16:creationId xmlns:a16="http://schemas.microsoft.com/office/drawing/2014/main" id="{A83EBC92-5A6C-438A-A8A3-2BA19797595C}"/>
                  </a:ext>
                </a:extLst>
              </p14:cNvPr>
              <p14:cNvContentPartPr/>
              <p14:nvPr/>
            </p14:nvContentPartPr>
            <p14:xfrm>
              <a:off x="3774605" y="-286958"/>
              <a:ext cx="5997240" cy="704520"/>
            </p14:xfrm>
          </p:contentPart>
        </mc:Choice>
        <mc:Fallback>
          <p:pic>
            <p:nvPicPr>
              <p:cNvPr id="15" name="Inkt 14">
                <a:extLst>
                  <a:ext uri="{FF2B5EF4-FFF2-40B4-BE49-F238E27FC236}">
                    <a16:creationId xmlns:a16="http://schemas.microsoft.com/office/drawing/2014/main" id="{A83EBC92-5A6C-438A-A8A3-2BA19797595C}"/>
                  </a:ext>
                </a:extLst>
              </p:cNvPr>
              <p:cNvPicPr/>
              <p:nvPr/>
            </p:nvPicPr>
            <p:blipFill>
              <a:blip r:embed="rId17"/>
              <a:stretch>
                <a:fillRect/>
              </a:stretch>
            </p:blipFill>
            <p:spPr>
              <a:xfrm>
                <a:off x="3684605" y="-466958"/>
                <a:ext cx="6176880" cy="1064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t 15">
                <a:extLst>
                  <a:ext uri="{FF2B5EF4-FFF2-40B4-BE49-F238E27FC236}">
                    <a16:creationId xmlns:a16="http://schemas.microsoft.com/office/drawing/2014/main" id="{0246B4F3-E289-48BE-BF10-D80F8FDCB1FF}"/>
                  </a:ext>
                </a:extLst>
              </p14:cNvPr>
              <p14:cNvContentPartPr/>
              <p14:nvPr/>
            </p14:nvContentPartPr>
            <p14:xfrm>
              <a:off x="-96835" y="-262838"/>
              <a:ext cx="3863880" cy="7221240"/>
            </p14:xfrm>
          </p:contentPart>
        </mc:Choice>
        <mc:Fallback>
          <p:pic>
            <p:nvPicPr>
              <p:cNvPr id="16" name="Inkt 15">
                <a:extLst>
                  <a:ext uri="{FF2B5EF4-FFF2-40B4-BE49-F238E27FC236}">
                    <a16:creationId xmlns:a16="http://schemas.microsoft.com/office/drawing/2014/main" id="{0246B4F3-E289-48BE-BF10-D80F8FDCB1FF}"/>
                  </a:ext>
                </a:extLst>
              </p:cNvPr>
              <p:cNvPicPr/>
              <p:nvPr/>
            </p:nvPicPr>
            <p:blipFill>
              <a:blip r:embed="rId19"/>
              <a:stretch>
                <a:fillRect/>
              </a:stretch>
            </p:blipFill>
            <p:spPr>
              <a:xfrm>
                <a:off x="-186835" y="-442838"/>
                <a:ext cx="4043520" cy="7580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t 16">
                <a:extLst>
                  <a:ext uri="{FF2B5EF4-FFF2-40B4-BE49-F238E27FC236}">
                    <a16:creationId xmlns:a16="http://schemas.microsoft.com/office/drawing/2014/main" id="{8DE68FE9-953E-416E-8517-B97E3513AB2E}"/>
                  </a:ext>
                </a:extLst>
              </p14:cNvPr>
              <p14:cNvContentPartPr/>
              <p14:nvPr/>
            </p14:nvContentPartPr>
            <p14:xfrm>
              <a:off x="-507595" y="5004682"/>
              <a:ext cx="4930560" cy="1834560"/>
            </p14:xfrm>
          </p:contentPart>
        </mc:Choice>
        <mc:Fallback>
          <p:pic>
            <p:nvPicPr>
              <p:cNvPr id="17" name="Inkt 16">
                <a:extLst>
                  <a:ext uri="{FF2B5EF4-FFF2-40B4-BE49-F238E27FC236}">
                    <a16:creationId xmlns:a16="http://schemas.microsoft.com/office/drawing/2014/main" id="{8DE68FE9-953E-416E-8517-B97E3513AB2E}"/>
                  </a:ext>
                </a:extLst>
              </p:cNvPr>
              <p:cNvPicPr/>
              <p:nvPr/>
            </p:nvPicPr>
            <p:blipFill>
              <a:blip r:embed="rId21"/>
              <a:stretch>
                <a:fillRect/>
              </a:stretch>
            </p:blipFill>
            <p:spPr>
              <a:xfrm>
                <a:off x="-597595" y="4825042"/>
                <a:ext cx="5110200" cy="2194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t 17">
                <a:extLst>
                  <a:ext uri="{FF2B5EF4-FFF2-40B4-BE49-F238E27FC236}">
                    <a16:creationId xmlns:a16="http://schemas.microsoft.com/office/drawing/2014/main" id="{5685C6EA-9870-433E-94D9-6FBD898F1E57}"/>
                  </a:ext>
                </a:extLst>
              </p14:cNvPr>
              <p14:cNvContentPartPr/>
              <p14:nvPr/>
            </p14:nvContentPartPr>
            <p14:xfrm>
              <a:off x="692645" y="4488082"/>
              <a:ext cx="71640" cy="670680"/>
            </p14:xfrm>
          </p:contentPart>
        </mc:Choice>
        <mc:Fallback>
          <p:pic>
            <p:nvPicPr>
              <p:cNvPr id="18" name="Inkt 17">
                <a:extLst>
                  <a:ext uri="{FF2B5EF4-FFF2-40B4-BE49-F238E27FC236}">
                    <a16:creationId xmlns:a16="http://schemas.microsoft.com/office/drawing/2014/main" id="{5685C6EA-9870-433E-94D9-6FBD898F1E57}"/>
                  </a:ext>
                </a:extLst>
              </p:cNvPr>
              <p:cNvPicPr/>
              <p:nvPr/>
            </p:nvPicPr>
            <p:blipFill>
              <a:blip r:embed="rId23"/>
              <a:stretch>
                <a:fillRect/>
              </a:stretch>
            </p:blipFill>
            <p:spPr>
              <a:xfrm>
                <a:off x="603005" y="4308082"/>
                <a:ext cx="251280" cy="1030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t 18">
                <a:extLst>
                  <a:ext uri="{FF2B5EF4-FFF2-40B4-BE49-F238E27FC236}">
                    <a16:creationId xmlns:a16="http://schemas.microsoft.com/office/drawing/2014/main" id="{D7CC6301-1B8D-453D-B458-DDE97257B400}"/>
                  </a:ext>
                </a:extLst>
              </p14:cNvPr>
              <p14:cNvContentPartPr/>
              <p14:nvPr/>
            </p14:nvContentPartPr>
            <p14:xfrm>
              <a:off x="709565" y="3804802"/>
              <a:ext cx="70200" cy="789480"/>
            </p14:xfrm>
          </p:contentPart>
        </mc:Choice>
        <mc:Fallback>
          <p:pic>
            <p:nvPicPr>
              <p:cNvPr id="19" name="Inkt 18">
                <a:extLst>
                  <a:ext uri="{FF2B5EF4-FFF2-40B4-BE49-F238E27FC236}">
                    <a16:creationId xmlns:a16="http://schemas.microsoft.com/office/drawing/2014/main" id="{D7CC6301-1B8D-453D-B458-DDE97257B400}"/>
                  </a:ext>
                </a:extLst>
              </p:cNvPr>
              <p:cNvPicPr/>
              <p:nvPr/>
            </p:nvPicPr>
            <p:blipFill>
              <a:blip r:embed="rId25"/>
              <a:stretch>
                <a:fillRect/>
              </a:stretch>
            </p:blipFill>
            <p:spPr>
              <a:xfrm>
                <a:off x="619565" y="3625162"/>
                <a:ext cx="249840" cy="1149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t 19">
                <a:extLst>
                  <a:ext uri="{FF2B5EF4-FFF2-40B4-BE49-F238E27FC236}">
                    <a16:creationId xmlns:a16="http://schemas.microsoft.com/office/drawing/2014/main" id="{3C51ADB8-035B-45A5-96CD-E28CFAC5B81E}"/>
                  </a:ext>
                </a:extLst>
              </p14:cNvPr>
              <p14:cNvContentPartPr/>
              <p14:nvPr/>
            </p14:nvContentPartPr>
            <p14:xfrm>
              <a:off x="709205" y="3464602"/>
              <a:ext cx="43200" cy="460080"/>
            </p14:xfrm>
          </p:contentPart>
        </mc:Choice>
        <mc:Fallback>
          <p:pic>
            <p:nvPicPr>
              <p:cNvPr id="20" name="Inkt 19">
                <a:extLst>
                  <a:ext uri="{FF2B5EF4-FFF2-40B4-BE49-F238E27FC236}">
                    <a16:creationId xmlns:a16="http://schemas.microsoft.com/office/drawing/2014/main" id="{3C51ADB8-035B-45A5-96CD-E28CFAC5B81E}"/>
                  </a:ext>
                </a:extLst>
              </p:cNvPr>
              <p:cNvPicPr/>
              <p:nvPr/>
            </p:nvPicPr>
            <p:blipFill>
              <a:blip r:embed="rId27"/>
              <a:stretch>
                <a:fillRect/>
              </a:stretch>
            </p:blipFill>
            <p:spPr>
              <a:xfrm>
                <a:off x="619565" y="3284962"/>
                <a:ext cx="222840" cy="819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t 20">
                <a:extLst>
                  <a:ext uri="{FF2B5EF4-FFF2-40B4-BE49-F238E27FC236}">
                    <a16:creationId xmlns:a16="http://schemas.microsoft.com/office/drawing/2014/main" id="{530FEC48-9B5F-4B51-A1A4-B9ACF1D7C371}"/>
                  </a:ext>
                </a:extLst>
              </p14:cNvPr>
              <p14:cNvContentPartPr/>
              <p14:nvPr/>
            </p14:nvContentPartPr>
            <p14:xfrm>
              <a:off x="702365" y="3133402"/>
              <a:ext cx="62640" cy="339840"/>
            </p14:xfrm>
          </p:contentPart>
        </mc:Choice>
        <mc:Fallback>
          <p:pic>
            <p:nvPicPr>
              <p:cNvPr id="21" name="Inkt 20">
                <a:extLst>
                  <a:ext uri="{FF2B5EF4-FFF2-40B4-BE49-F238E27FC236}">
                    <a16:creationId xmlns:a16="http://schemas.microsoft.com/office/drawing/2014/main" id="{530FEC48-9B5F-4B51-A1A4-B9ACF1D7C371}"/>
                  </a:ext>
                </a:extLst>
              </p:cNvPr>
              <p:cNvPicPr/>
              <p:nvPr/>
            </p:nvPicPr>
            <p:blipFill>
              <a:blip r:embed="rId29"/>
              <a:stretch>
                <a:fillRect/>
              </a:stretch>
            </p:blipFill>
            <p:spPr>
              <a:xfrm>
                <a:off x="612365" y="2953402"/>
                <a:ext cx="242280" cy="699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t 21">
                <a:extLst>
                  <a:ext uri="{FF2B5EF4-FFF2-40B4-BE49-F238E27FC236}">
                    <a16:creationId xmlns:a16="http://schemas.microsoft.com/office/drawing/2014/main" id="{8D82AA6E-69B0-40B8-B790-EBD82617AD9C}"/>
                  </a:ext>
                </a:extLst>
              </p14:cNvPr>
              <p14:cNvContentPartPr/>
              <p14:nvPr/>
            </p14:nvContentPartPr>
            <p14:xfrm>
              <a:off x="695885" y="2858722"/>
              <a:ext cx="57240" cy="318960"/>
            </p14:xfrm>
          </p:contentPart>
        </mc:Choice>
        <mc:Fallback>
          <p:pic>
            <p:nvPicPr>
              <p:cNvPr id="22" name="Inkt 21">
                <a:extLst>
                  <a:ext uri="{FF2B5EF4-FFF2-40B4-BE49-F238E27FC236}">
                    <a16:creationId xmlns:a16="http://schemas.microsoft.com/office/drawing/2014/main" id="{8D82AA6E-69B0-40B8-B790-EBD82617AD9C}"/>
                  </a:ext>
                </a:extLst>
              </p:cNvPr>
              <p:cNvPicPr/>
              <p:nvPr/>
            </p:nvPicPr>
            <p:blipFill>
              <a:blip r:embed="rId31"/>
              <a:stretch>
                <a:fillRect/>
              </a:stretch>
            </p:blipFill>
            <p:spPr>
              <a:xfrm>
                <a:off x="605885" y="2679082"/>
                <a:ext cx="236880" cy="678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t 22">
                <a:extLst>
                  <a:ext uri="{FF2B5EF4-FFF2-40B4-BE49-F238E27FC236}">
                    <a16:creationId xmlns:a16="http://schemas.microsoft.com/office/drawing/2014/main" id="{2D4ED99E-185C-417E-B219-52397F08B642}"/>
                  </a:ext>
                </a:extLst>
              </p14:cNvPr>
              <p14:cNvContentPartPr/>
              <p14:nvPr/>
            </p14:nvContentPartPr>
            <p14:xfrm>
              <a:off x="722525" y="2632282"/>
              <a:ext cx="360" cy="233640"/>
            </p14:xfrm>
          </p:contentPart>
        </mc:Choice>
        <mc:Fallback>
          <p:pic>
            <p:nvPicPr>
              <p:cNvPr id="23" name="Inkt 22">
                <a:extLst>
                  <a:ext uri="{FF2B5EF4-FFF2-40B4-BE49-F238E27FC236}">
                    <a16:creationId xmlns:a16="http://schemas.microsoft.com/office/drawing/2014/main" id="{2D4ED99E-185C-417E-B219-52397F08B642}"/>
                  </a:ext>
                </a:extLst>
              </p:cNvPr>
              <p:cNvPicPr/>
              <p:nvPr/>
            </p:nvPicPr>
            <p:blipFill>
              <a:blip r:embed="rId33"/>
              <a:stretch>
                <a:fillRect/>
              </a:stretch>
            </p:blipFill>
            <p:spPr>
              <a:xfrm>
                <a:off x="632885" y="2452642"/>
                <a:ext cx="180000" cy="593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t 23">
                <a:extLst>
                  <a:ext uri="{FF2B5EF4-FFF2-40B4-BE49-F238E27FC236}">
                    <a16:creationId xmlns:a16="http://schemas.microsoft.com/office/drawing/2014/main" id="{847A9648-83E5-4C26-A448-B6F896B1EA03}"/>
                  </a:ext>
                </a:extLst>
              </p14:cNvPr>
              <p14:cNvContentPartPr/>
              <p14:nvPr/>
            </p14:nvContentPartPr>
            <p14:xfrm>
              <a:off x="722525" y="2359402"/>
              <a:ext cx="42480" cy="352080"/>
            </p14:xfrm>
          </p:contentPart>
        </mc:Choice>
        <mc:Fallback>
          <p:pic>
            <p:nvPicPr>
              <p:cNvPr id="24" name="Inkt 23">
                <a:extLst>
                  <a:ext uri="{FF2B5EF4-FFF2-40B4-BE49-F238E27FC236}">
                    <a16:creationId xmlns:a16="http://schemas.microsoft.com/office/drawing/2014/main" id="{847A9648-83E5-4C26-A448-B6F896B1EA03}"/>
                  </a:ext>
                </a:extLst>
              </p:cNvPr>
              <p:cNvPicPr/>
              <p:nvPr/>
            </p:nvPicPr>
            <p:blipFill>
              <a:blip r:embed="rId35"/>
              <a:stretch>
                <a:fillRect/>
              </a:stretch>
            </p:blipFill>
            <p:spPr>
              <a:xfrm>
                <a:off x="632885" y="2179402"/>
                <a:ext cx="222120" cy="7117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t 24">
                <a:extLst>
                  <a:ext uri="{FF2B5EF4-FFF2-40B4-BE49-F238E27FC236}">
                    <a16:creationId xmlns:a16="http://schemas.microsoft.com/office/drawing/2014/main" id="{F5663341-C41C-4C84-A44A-51DE969525DF}"/>
                  </a:ext>
                </a:extLst>
              </p14:cNvPr>
              <p14:cNvContentPartPr/>
              <p14:nvPr/>
            </p14:nvContentPartPr>
            <p14:xfrm>
              <a:off x="381245" y="1855042"/>
              <a:ext cx="528480" cy="3586680"/>
            </p14:xfrm>
          </p:contentPart>
        </mc:Choice>
        <mc:Fallback>
          <p:pic>
            <p:nvPicPr>
              <p:cNvPr id="25" name="Inkt 24">
                <a:extLst>
                  <a:ext uri="{FF2B5EF4-FFF2-40B4-BE49-F238E27FC236}">
                    <a16:creationId xmlns:a16="http://schemas.microsoft.com/office/drawing/2014/main" id="{F5663341-C41C-4C84-A44A-51DE969525DF}"/>
                  </a:ext>
                </a:extLst>
              </p:cNvPr>
              <p:cNvPicPr/>
              <p:nvPr/>
            </p:nvPicPr>
            <p:blipFill>
              <a:blip r:embed="rId37"/>
              <a:stretch>
                <a:fillRect/>
              </a:stretch>
            </p:blipFill>
            <p:spPr>
              <a:xfrm>
                <a:off x="291245" y="1675042"/>
                <a:ext cx="708120" cy="3946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t 25">
                <a:extLst>
                  <a:ext uri="{FF2B5EF4-FFF2-40B4-BE49-F238E27FC236}">
                    <a16:creationId xmlns:a16="http://schemas.microsoft.com/office/drawing/2014/main" id="{6C1571B9-EA6D-4C1C-BE63-F6CCF22BEE89}"/>
                  </a:ext>
                </a:extLst>
              </p14:cNvPr>
              <p14:cNvContentPartPr/>
              <p14:nvPr/>
            </p14:nvContentPartPr>
            <p14:xfrm>
              <a:off x="-298435" y="253085"/>
              <a:ext cx="9059040" cy="5855040"/>
            </p14:xfrm>
          </p:contentPart>
        </mc:Choice>
        <mc:Fallback>
          <p:pic>
            <p:nvPicPr>
              <p:cNvPr id="26" name="Inkt 25">
                <a:extLst>
                  <a:ext uri="{FF2B5EF4-FFF2-40B4-BE49-F238E27FC236}">
                    <a16:creationId xmlns:a16="http://schemas.microsoft.com/office/drawing/2014/main" id="{6C1571B9-EA6D-4C1C-BE63-F6CCF22BEE89}"/>
                  </a:ext>
                </a:extLst>
              </p:cNvPr>
              <p:cNvPicPr/>
              <p:nvPr/>
            </p:nvPicPr>
            <p:blipFill>
              <a:blip r:embed="rId39"/>
              <a:stretch>
                <a:fillRect/>
              </a:stretch>
            </p:blipFill>
            <p:spPr>
              <a:xfrm>
                <a:off x="-388075" y="73445"/>
                <a:ext cx="9238680" cy="6214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t 26">
                <a:extLst>
                  <a:ext uri="{FF2B5EF4-FFF2-40B4-BE49-F238E27FC236}">
                    <a16:creationId xmlns:a16="http://schemas.microsoft.com/office/drawing/2014/main" id="{3776C6C5-DD1F-4704-BC39-7957A8582EB1}"/>
                  </a:ext>
                </a:extLst>
              </p14:cNvPr>
              <p14:cNvContentPartPr/>
              <p14:nvPr/>
            </p14:nvContentPartPr>
            <p14:xfrm>
              <a:off x="5418005" y="81322"/>
              <a:ext cx="2743200" cy="191160"/>
            </p14:xfrm>
          </p:contentPart>
        </mc:Choice>
        <mc:Fallback>
          <p:pic>
            <p:nvPicPr>
              <p:cNvPr id="27" name="Inkt 26">
                <a:extLst>
                  <a:ext uri="{FF2B5EF4-FFF2-40B4-BE49-F238E27FC236}">
                    <a16:creationId xmlns:a16="http://schemas.microsoft.com/office/drawing/2014/main" id="{3776C6C5-DD1F-4704-BC39-7957A8582EB1}"/>
                  </a:ext>
                </a:extLst>
              </p:cNvPr>
              <p:cNvPicPr/>
              <p:nvPr/>
            </p:nvPicPr>
            <p:blipFill>
              <a:blip r:embed="rId41"/>
              <a:stretch>
                <a:fillRect/>
              </a:stretch>
            </p:blipFill>
            <p:spPr>
              <a:xfrm>
                <a:off x="5328365" y="-98678"/>
                <a:ext cx="2922840" cy="550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Inkt 27">
                <a:extLst>
                  <a:ext uri="{FF2B5EF4-FFF2-40B4-BE49-F238E27FC236}">
                    <a16:creationId xmlns:a16="http://schemas.microsoft.com/office/drawing/2014/main" id="{4DC9E384-C6EE-487F-86F9-7F2FB220DE0B}"/>
                  </a:ext>
                </a:extLst>
              </p14:cNvPr>
              <p14:cNvContentPartPr/>
              <p14:nvPr/>
            </p14:nvContentPartPr>
            <p14:xfrm>
              <a:off x="914045" y="299842"/>
              <a:ext cx="6085800" cy="138600"/>
            </p14:xfrm>
          </p:contentPart>
        </mc:Choice>
        <mc:Fallback>
          <p:pic>
            <p:nvPicPr>
              <p:cNvPr id="28" name="Inkt 27">
                <a:extLst>
                  <a:ext uri="{FF2B5EF4-FFF2-40B4-BE49-F238E27FC236}">
                    <a16:creationId xmlns:a16="http://schemas.microsoft.com/office/drawing/2014/main" id="{4DC9E384-C6EE-487F-86F9-7F2FB220DE0B}"/>
                  </a:ext>
                </a:extLst>
              </p:cNvPr>
              <p:cNvPicPr/>
              <p:nvPr/>
            </p:nvPicPr>
            <p:blipFill>
              <a:blip r:embed="rId43"/>
              <a:stretch>
                <a:fillRect/>
              </a:stretch>
            </p:blipFill>
            <p:spPr>
              <a:xfrm>
                <a:off x="824405" y="120202"/>
                <a:ext cx="6265440" cy="498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Inkt 28">
                <a:extLst>
                  <a:ext uri="{FF2B5EF4-FFF2-40B4-BE49-F238E27FC236}">
                    <a16:creationId xmlns:a16="http://schemas.microsoft.com/office/drawing/2014/main" id="{A91F4219-E10E-465F-96EF-8294E29B6912}"/>
                  </a:ext>
                </a:extLst>
              </p14:cNvPr>
              <p14:cNvContentPartPr/>
              <p14:nvPr/>
            </p14:nvContentPartPr>
            <p14:xfrm>
              <a:off x="7014605" y="242962"/>
              <a:ext cx="454320" cy="72360"/>
            </p14:xfrm>
          </p:contentPart>
        </mc:Choice>
        <mc:Fallback>
          <p:pic>
            <p:nvPicPr>
              <p:cNvPr id="29" name="Inkt 28">
                <a:extLst>
                  <a:ext uri="{FF2B5EF4-FFF2-40B4-BE49-F238E27FC236}">
                    <a16:creationId xmlns:a16="http://schemas.microsoft.com/office/drawing/2014/main" id="{A91F4219-E10E-465F-96EF-8294E29B6912}"/>
                  </a:ext>
                </a:extLst>
              </p:cNvPr>
              <p:cNvPicPr/>
              <p:nvPr/>
            </p:nvPicPr>
            <p:blipFill>
              <a:blip r:embed="rId45"/>
              <a:stretch>
                <a:fillRect/>
              </a:stretch>
            </p:blipFill>
            <p:spPr>
              <a:xfrm>
                <a:off x="6924965" y="63322"/>
                <a:ext cx="633960" cy="432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6" name="Inkt 35">
                <a:extLst>
                  <a:ext uri="{FF2B5EF4-FFF2-40B4-BE49-F238E27FC236}">
                    <a16:creationId xmlns:a16="http://schemas.microsoft.com/office/drawing/2014/main" id="{8316B547-856D-4358-8B50-97068D40DF21}"/>
                  </a:ext>
                </a:extLst>
              </p14:cNvPr>
              <p14:cNvContentPartPr/>
              <p14:nvPr/>
            </p14:nvContentPartPr>
            <p14:xfrm>
              <a:off x="-1073515" y="6538642"/>
              <a:ext cx="13576680" cy="360"/>
            </p14:xfrm>
          </p:contentPart>
        </mc:Choice>
        <mc:Fallback>
          <p:pic>
            <p:nvPicPr>
              <p:cNvPr id="36" name="Inkt 35">
                <a:extLst>
                  <a:ext uri="{FF2B5EF4-FFF2-40B4-BE49-F238E27FC236}">
                    <a16:creationId xmlns:a16="http://schemas.microsoft.com/office/drawing/2014/main" id="{8316B547-856D-4358-8B50-97068D40DF21}"/>
                  </a:ext>
                </a:extLst>
              </p:cNvPr>
              <p:cNvPicPr/>
              <p:nvPr/>
            </p:nvPicPr>
            <p:blipFill>
              <a:blip r:embed="rId47"/>
              <a:stretch>
                <a:fillRect/>
              </a:stretch>
            </p:blipFill>
            <p:spPr>
              <a:xfrm>
                <a:off x="-1077835" y="6534322"/>
                <a:ext cx="135853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9" name="Inkt 38">
                <a:extLst>
                  <a:ext uri="{FF2B5EF4-FFF2-40B4-BE49-F238E27FC236}">
                    <a16:creationId xmlns:a16="http://schemas.microsoft.com/office/drawing/2014/main" id="{5E4BA3A8-921E-4FEA-B0A1-F360082EF4C5}"/>
                  </a:ext>
                </a:extLst>
              </p14:cNvPr>
              <p14:cNvContentPartPr/>
              <p14:nvPr/>
            </p14:nvContentPartPr>
            <p14:xfrm>
              <a:off x="542525" y="-252038"/>
              <a:ext cx="360" cy="7566120"/>
            </p14:xfrm>
          </p:contentPart>
        </mc:Choice>
        <mc:Fallback>
          <p:pic>
            <p:nvPicPr>
              <p:cNvPr id="39" name="Inkt 38">
                <a:extLst>
                  <a:ext uri="{FF2B5EF4-FFF2-40B4-BE49-F238E27FC236}">
                    <a16:creationId xmlns:a16="http://schemas.microsoft.com/office/drawing/2014/main" id="{5E4BA3A8-921E-4FEA-B0A1-F360082EF4C5}"/>
                  </a:ext>
                </a:extLst>
              </p:cNvPr>
              <p:cNvPicPr/>
              <p:nvPr/>
            </p:nvPicPr>
            <p:blipFill>
              <a:blip r:embed="rId49"/>
              <a:stretch>
                <a:fillRect/>
              </a:stretch>
            </p:blipFill>
            <p:spPr>
              <a:xfrm>
                <a:off x="538205" y="-256358"/>
                <a:ext cx="9000" cy="7574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0" name="Inkt 39">
                <a:extLst>
                  <a:ext uri="{FF2B5EF4-FFF2-40B4-BE49-F238E27FC236}">
                    <a16:creationId xmlns:a16="http://schemas.microsoft.com/office/drawing/2014/main" id="{C743E8B4-8E04-4CAA-973B-9B3B662DC593}"/>
                  </a:ext>
                </a:extLst>
              </p14:cNvPr>
              <p14:cNvContentPartPr/>
              <p14:nvPr/>
            </p14:nvContentPartPr>
            <p14:xfrm>
              <a:off x="8557925" y="1127122"/>
              <a:ext cx="2886120" cy="998640"/>
            </p14:xfrm>
          </p:contentPart>
        </mc:Choice>
        <mc:Fallback>
          <p:pic>
            <p:nvPicPr>
              <p:cNvPr id="40" name="Inkt 39">
                <a:extLst>
                  <a:ext uri="{FF2B5EF4-FFF2-40B4-BE49-F238E27FC236}">
                    <a16:creationId xmlns:a16="http://schemas.microsoft.com/office/drawing/2014/main" id="{C743E8B4-8E04-4CAA-973B-9B3B662DC593}"/>
                  </a:ext>
                </a:extLst>
              </p:cNvPr>
              <p:cNvPicPr/>
              <p:nvPr/>
            </p:nvPicPr>
            <p:blipFill>
              <a:blip r:embed="rId51"/>
              <a:stretch>
                <a:fillRect/>
              </a:stretch>
            </p:blipFill>
            <p:spPr>
              <a:xfrm>
                <a:off x="8467925" y="947122"/>
                <a:ext cx="3065760" cy="13582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1" name="Inkt 40">
                <a:extLst>
                  <a:ext uri="{FF2B5EF4-FFF2-40B4-BE49-F238E27FC236}">
                    <a16:creationId xmlns:a16="http://schemas.microsoft.com/office/drawing/2014/main" id="{0170A801-D36B-4ED6-BB14-BD7C4F07A830}"/>
                  </a:ext>
                </a:extLst>
              </p14:cNvPr>
              <p14:cNvContentPartPr/>
              <p14:nvPr/>
            </p14:nvContentPartPr>
            <p14:xfrm>
              <a:off x="11242445" y="-343838"/>
              <a:ext cx="360" cy="7217640"/>
            </p14:xfrm>
          </p:contentPart>
        </mc:Choice>
        <mc:Fallback>
          <p:pic>
            <p:nvPicPr>
              <p:cNvPr id="41" name="Inkt 40">
                <a:extLst>
                  <a:ext uri="{FF2B5EF4-FFF2-40B4-BE49-F238E27FC236}">
                    <a16:creationId xmlns:a16="http://schemas.microsoft.com/office/drawing/2014/main" id="{0170A801-D36B-4ED6-BB14-BD7C4F07A830}"/>
                  </a:ext>
                </a:extLst>
              </p:cNvPr>
              <p:cNvPicPr/>
              <p:nvPr/>
            </p:nvPicPr>
            <p:blipFill>
              <a:blip r:embed="rId53"/>
              <a:stretch>
                <a:fillRect/>
              </a:stretch>
            </p:blipFill>
            <p:spPr>
              <a:xfrm>
                <a:off x="11238125" y="-348158"/>
                <a:ext cx="9000" cy="7226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3" name="Inkt 42">
                <a:extLst>
                  <a:ext uri="{FF2B5EF4-FFF2-40B4-BE49-F238E27FC236}">
                    <a16:creationId xmlns:a16="http://schemas.microsoft.com/office/drawing/2014/main" id="{19A7DA9D-393B-4432-8473-A1F1E4B73874}"/>
                  </a:ext>
                </a:extLst>
              </p14:cNvPr>
              <p14:cNvContentPartPr/>
              <p14:nvPr/>
            </p14:nvContentPartPr>
            <p14:xfrm>
              <a:off x="-743035" y="380482"/>
              <a:ext cx="13964400" cy="360"/>
            </p14:xfrm>
          </p:contentPart>
        </mc:Choice>
        <mc:Fallback>
          <p:pic>
            <p:nvPicPr>
              <p:cNvPr id="43" name="Inkt 42">
                <a:extLst>
                  <a:ext uri="{FF2B5EF4-FFF2-40B4-BE49-F238E27FC236}">
                    <a16:creationId xmlns:a16="http://schemas.microsoft.com/office/drawing/2014/main" id="{19A7DA9D-393B-4432-8473-A1F1E4B73874}"/>
                  </a:ext>
                </a:extLst>
              </p:cNvPr>
              <p:cNvPicPr/>
              <p:nvPr/>
            </p:nvPicPr>
            <p:blipFill>
              <a:blip r:embed="rId55"/>
              <a:stretch>
                <a:fillRect/>
              </a:stretch>
            </p:blipFill>
            <p:spPr>
              <a:xfrm>
                <a:off x="-747355" y="376162"/>
                <a:ext cx="13973040" cy="9000"/>
              </a:xfrm>
              <a:prstGeom prst="rect">
                <a:avLst/>
              </a:prstGeom>
            </p:spPr>
          </p:pic>
        </mc:Fallback>
      </mc:AlternateContent>
    </p:spTree>
    <p:extLst>
      <p:ext uri="{BB962C8B-B14F-4D97-AF65-F5344CB8AC3E}">
        <p14:creationId xmlns:p14="http://schemas.microsoft.com/office/powerpoint/2010/main" val="3123854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el 1">
            <a:extLst>
              <a:ext uri="{FF2B5EF4-FFF2-40B4-BE49-F238E27FC236}">
                <a16:creationId xmlns:a16="http://schemas.microsoft.com/office/drawing/2014/main" id="{6EC77C05-B66C-44AE-8C0C-443F3919D08A}"/>
              </a:ext>
            </a:extLst>
          </p:cNvPr>
          <p:cNvSpPr>
            <a:spLocks noGrp="1"/>
          </p:cNvSpPr>
          <p:nvPr>
            <p:ph type="title"/>
          </p:nvPr>
        </p:nvSpPr>
        <p:spPr>
          <a:xfrm>
            <a:off x="838200" y="669925"/>
            <a:ext cx="4508946" cy="1325563"/>
          </a:xfrm>
        </p:spPr>
        <p:txBody>
          <a:bodyPr anchor="b">
            <a:normAutofit/>
          </a:bodyPr>
          <a:lstStyle/>
          <a:p>
            <a:pPr algn="r"/>
            <a:r>
              <a:rPr lang="nl-NL">
                <a:solidFill>
                  <a:schemeClr val="bg1"/>
                </a:solidFill>
              </a:rPr>
              <a:t>Groepswebsite</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404DC695-B4C3-4F78-AD3A-74B7538FD2A6}"/>
              </a:ext>
            </a:extLst>
          </p:cNvPr>
          <p:cNvSpPr>
            <a:spLocks noGrp="1"/>
          </p:cNvSpPr>
          <p:nvPr>
            <p:ph idx="1"/>
          </p:nvPr>
        </p:nvSpPr>
        <p:spPr>
          <a:xfrm>
            <a:off x="1392667" y="2398957"/>
            <a:ext cx="9406666" cy="3526144"/>
          </a:xfrm>
        </p:spPr>
        <p:txBody>
          <a:bodyPr>
            <a:normAutofit/>
          </a:bodyPr>
          <a:lstStyle/>
          <a:p>
            <a:r>
              <a:rPr lang="nl-NL" sz="2000">
                <a:solidFill>
                  <a:schemeClr val="bg1"/>
                </a:solidFill>
                <a:hlinkClick r:id="rId2"/>
              </a:rPr>
              <a:t>https://afval-in-de-stad9.webnode.nl/</a:t>
            </a:r>
            <a:endParaRPr lang="nl-NL" sz="2000">
              <a:solidFill>
                <a:schemeClr val="bg1"/>
              </a:solidFill>
            </a:endParaRPr>
          </a:p>
          <a:p>
            <a:endParaRPr lang="nl-NL" sz="200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522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el 1">
            <a:extLst>
              <a:ext uri="{FF2B5EF4-FFF2-40B4-BE49-F238E27FC236}">
                <a16:creationId xmlns:a16="http://schemas.microsoft.com/office/drawing/2014/main" id="{89A2D3F9-120F-453C-8FA6-5EE67BC4F0DA}"/>
              </a:ext>
            </a:extLst>
          </p:cNvPr>
          <p:cNvSpPr>
            <a:spLocks noGrp="1"/>
          </p:cNvSpPr>
          <p:nvPr>
            <p:ph type="title"/>
          </p:nvPr>
        </p:nvSpPr>
        <p:spPr>
          <a:xfrm>
            <a:off x="1014141" y="1450655"/>
            <a:ext cx="3932030" cy="3956690"/>
          </a:xfrm>
        </p:spPr>
        <p:txBody>
          <a:bodyPr anchor="ctr">
            <a:normAutofit/>
          </a:bodyPr>
          <a:lstStyle/>
          <a:p>
            <a:r>
              <a:rPr lang="nl-NL" sz="5600">
                <a:solidFill>
                  <a:schemeClr val="bg1"/>
                </a:solidFill>
              </a:rPr>
              <a:t>Bronnenlijst</a:t>
            </a:r>
          </a:p>
        </p:txBody>
      </p:sp>
      <p:cxnSp>
        <p:nvCxnSpPr>
          <p:cNvPr id="15"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4C1431C0-4755-4012-A5AB-7EF879135DA7}"/>
              </a:ext>
            </a:extLst>
          </p:cNvPr>
          <p:cNvSpPr>
            <a:spLocks noGrp="1"/>
          </p:cNvSpPr>
          <p:nvPr>
            <p:ph idx="1"/>
          </p:nvPr>
        </p:nvSpPr>
        <p:spPr>
          <a:xfrm>
            <a:off x="6096000" y="1108061"/>
            <a:ext cx="5008901" cy="4571972"/>
          </a:xfrm>
        </p:spPr>
        <p:txBody>
          <a:bodyPr anchor="ctr">
            <a:normAutofit/>
          </a:bodyPr>
          <a:lstStyle/>
          <a:p>
            <a:r>
              <a:rPr lang="en-US" sz="2000">
                <a:solidFill>
                  <a:schemeClr val="bg1"/>
                </a:solidFill>
                <a:hlinkClick r:id="rId2"/>
              </a:rPr>
              <a:t>Terracycle</a:t>
            </a:r>
            <a:endParaRPr lang="en-US" sz="2000">
              <a:solidFill>
                <a:schemeClr val="bg1"/>
              </a:solidFill>
            </a:endParaRPr>
          </a:p>
          <a:p>
            <a:r>
              <a:rPr lang="en-US" sz="2000">
                <a:solidFill>
                  <a:schemeClr val="bg1"/>
                </a:solidFill>
                <a:hlinkClick r:id="rId3"/>
              </a:rPr>
              <a:t>://wasteadvantagemag</a:t>
            </a:r>
            <a:endParaRPr lang="en-US" sz="2000">
              <a:solidFill>
                <a:schemeClr val="bg1"/>
              </a:solidFill>
            </a:endParaRPr>
          </a:p>
          <a:p>
            <a:r>
              <a:rPr lang="en-US" sz="2000">
                <a:solidFill>
                  <a:schemeClr val="bg1"/>
                </a:solidFill>
                <a:hlinkClick r:id="rId4"/>
              </a:rPr>
              <a:t>amsterdam.nl</a:t>
            </a:r>
            <a:endParaRPr lang="en-US" sz="2000">
              <a:solidFill>
                <a:schemeClr val="bg1"/>
              </a:solidFill>
            </a:endParaRPr>
          </a:p>
          <a:p>
            <a:r>
              <a:rPr lang="en-US" sz="2000">
                <a:solidFill>
                  <a:schemeClr val="bg1"/>
                </a:solidFill>
                <a:effectLst/>
                <a:latin typeface="Segoe UI" panose="020B0502040204020203" pitchFamily="34" charset="0"/>
                <a:hlinkClick r:id="rId5" tooltip="https://www.sciencedirect.com/science/article/abs/pii/s0959652618312502"/>
              </a:rPr>
              <a:t>://www.sciencedirect.com</a:t>
            </a:r>
            <a:endParaRPr lang="en-US" sz="2000">
              <a:solidFill>
                <a:schemeClr val="bg1"/>
              </a:solidFill>
              <a:effectLst/>
              <a:latin typeface="Segoe UI" panose="020B0502040204020203" pitchFamily="34" charset="0"/>
            </a:endParaRPr>
          </a:p>
          <a:p>
            <a:r>
              <a:rPr lang="nl-NL" sz="2000" b="0" i="0" u="none" strike="noStrike">
                <a:solidFill>
                  <a:schemeClr val="bg1"/>
                </a:solidFill>
                <a:effectLst/>
                <a:latin typeface="Segoe UI" panose="020B0502040204020203" pitchFamily="34" charset="0"/>
                <a:hlinkClick r:id="rId6" tooltip="https://citizensustainable.com/15-creative-waste-solutions/"/>
              </a:rPr>
              <a:t>citizensustainable.com</a:t>
            </a:r>
            <a:endParaRPr lang="nl-NL" sz="2000" b="0" i="0" u="none" strike="noStrike">
              <a:solidFill>
                <a:schemeClr val="bg1"/>
              </a:solidFill>
              <a:effectLst/>
              <a:latin typeface="Segoe UI" panose="020B0502040204020203" pitchFamily="34" charset="0"/>
            </a:endParaRPr>
          </a:p>
          <a:p>
            <a:r>
              <a:rPr lang="en-US" sz="2000">
                <a:solidFill>
                  <a:schemeClr val="bg1"/>
                </a:solidFill>
                <a:hlinkClick r:id="rId7"/>
              </a:rPr>
              <a:t>www.milieucentraal.nl</a:t>
            </a:r>
            <a:endParaRPr lang="en-US" sz="2000">
              <a:solidFill>
                <a:schemeClr val="bg1"/>
              </a:solidFill>
            </a:endParaRPr>
          </a:p>
          <a:p>
            <a:endParaRPr lang="nl-NL" sz="2000">
              <a:solidFill>
                <a:schemeClr val="bg1"/>
              </a:solidFill>
            </a:endParaRPr>
          </a:p>
        </p:txBody>
      </p:sp>
    </p:spTree>
    <p:extLst>
      <p:ext uri="{BB962C8B-B14F-4D97-AF65-F5344CB8AC3E}">
        <p14:creationId xmlns:p14="http://schemas.microsoft.com/office/powerpoint/2010/main" val="128626748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58A023130DC64B8CEC23F4BCD83F75" ma:contentTypeVersion="7" ma:contentTypeDescription="Create a new document." ma:contentTypeScope="" ma:versionID="3cd37f4a69fc2def6da561a0eec99a99">
  <xsd:schema xmlns:xsd="http://www.w3.org/2001/XMLSchema" xmlns:xs="http://www.w3.org/2001/XMLSchema" xmlns:p="http://schemas.microsoft.com/office/2006/metadata/properties" xmlns:ns3="7d408304-c9ef-412c-8e9f-8357b0ee92d3" xmlns:ns4="45ed3d1e-7934-42d1-b568-d10adc9c87a3" targetNamespace="http://schemas.microsoft.com/office/2006/metadata/properties" ma:root="true" ma:fieldsID="f820baa0354f9666673845a45b3d4d43" ns3:_="" ns4:_="">
    <xsd:import namespace="7d408304-c9ef-412c-8e9f-8357b0ee92d3"/>
    <xsd:import namespace="45ed3d1e-7934-42d1-b568-d10adc9c87a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408304-c9ef-412c-8e9f-8357b0ee92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ed3d1e-7934-42d1-b568-d10adc9c87a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4490FE-D4DB-4C2B-B301-D5A2752EBFF4}">
  <ds:schemaRefs>
    <ds:schemaRef ds:uri="http://schemas.microsoft.com/sharepoint/v3/contenttype/forms"/>
  </ds:schemaRefs>
</ds:datastoreItem>
</file>

<file path=customXml/itemProps2.xml><?xml version="1.0" encoding="utf-8"?>
<ds:datastoreItem xmlns:ds="http://schemas.openxmlformats.org/officeDocument/2006/customXml" ds:itemID="{489F7196-EFF6-4072-BE68-36EFFFF29B5A}">
  <ds:schemaRefs>
    <ds:schemaRef ds:uri="http://purl.org/dc/elements/1.1/"/>
    <ds:schemaRef ds:uri="http://schemas.microsoft.com/office/2006/metadata/properties"/>
    <ds:schemaRef ds:uri="7d408304-c9ef-412c-8e9f-8357b0ee92d3"/>
    <ds:schemaRef ds:uri="45ed3d1e-7934-42d1-b568-d10adc9c87a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4F58166D-7E8B-4DAE-85DD-CBFF426FFE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408304-c9ef-412c-8e9f-8357b0ee92d3"/>
    <ds:schemaRef ds:uri="45ed3d1e-7934-42d1-b568-d10adc9c87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4231</TotalTime>
  <Words>330</Words>
  <Application>Microsoft Office PowerPoint</Application>
  <PresentationFormat>Breedbeeld</PresentationFormat>
  <Paragraphs>46</Paragraphs>
  <Slides>10</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10</vt:i4>
      </vt:variant>
    </vt:vector>
  </HeadingPairs>
  <TitlesOfParts>
    <vt:vector size="18" baseType="lpstr">
      <vt:lpstr>Arial</vt:lpstr>
      <vt:lpstr>Calibri</vt:lpstr>
      <vt:lpstr>Calibri Light</vt:lpstr>
      <vt:lpstr>D Din</vt:lpstr>
      <vt:lpstr>Open Sans</vt:lpstr>
      <vt:lpstr>Segoe UI</vt:lpstr>
      <vt:lpstr>Source Sans Pro Light</vt:lpstr>
      <vt:lpstr>Kantoorthema</vt:lpstr>
      <vt:lpstr>Afvalreductie</vt:lpstr>
      <vt:lpstr>Inhoud</vt:lpstr>
      <vt:lpstr>Bestaande oplossingen</vt:lpstr>
      <vt:lpstr>Nieuwe ideeën</vt:lpstr>
      <vt:lpstr>Infographic</vt:lpstr>
      <vt:lpstr>Onderzoeksvraag met hypothese</vt:lpstr>
      <vt:lpstr>Wat heeft u eraan?</vt:lpstr>
      <vt:lpstr>Groepswebsite</vt:lpstr>
      <vt:lpstr>Bronnenlijst</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afvalreductie</dc:title>
  <dc:creator>Niet, L.J. de (Laura)</dc:creator>
  <cp:lastModifiedBy>Azzouz, A. (Amine)</cp:lastModifiedBy>
  <cp:revision>6</cp:revision>
  <dcterms:created xsi:type="dcterms:W3CDTF">2022-02-07T08:19:55Z</dcterms:created>
  <dcterms:modified xsi:type="dcterms:W3CDTF">2022-02-15T09:23:15Z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0x010100EE58A023130DC64B8CEC23F4BCD83F75</vt:lpwstr>
  </property>
</Properties>
</file>